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A48D3E2-4664-4627-A158-2F1268DEE86F}"/>
              </a:ext>
            </a:extLst>
          </p:cNvPr>
          <p:cNvGrpSpPr/>
          <p:nvPr/>
        </p:nvGrpSpPr>
        <p:grpSpPr>
          <a:xfrm>
            <a:off x="7315295" y="1074595"/>
            <a:ext cx="1201130" cy="2477430"/>
            <a:chOff x="7315295" y="1074595"/>
            <a:chExt cx="1201130" cy="247743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4E53229-F34D-4E13-B531-0CA8EB8F54BB}"/>
                </a:ext>
              </a:extLst>
            </p:cNvPr>
            <p:cNvGrpSpPr/>
            <p:nvPr/>
          </p:nvGrpSpPr>
          <p:grpSpPr>
            <a:xfrm>
              <a:off x="7315295" y="1074595"/>
              <a:ext cx="1201130" cy="2477430"/>
              <a:chOff x="7296707" y="1080237"/>
              <a:chExt cx="1201130" cy="2477430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C0764C5E-1D51-4006-9935-C695E3FC11B0}"/>
                  </a:ext>
                </a:extLst>
              </p:cNvPr>
              <p:cNvGrpSpPr/>
              <p:nvPr/>
            </p:nvGrpSpPr>
            <p:grpSpPr>
              <a:xfrm>
                <a:off x="7296707" y="1080237"/>
                <a:ext cx="1186150" cy="2477430"/>
                <a:chOff x="5010150" y="1080237"/>
                <a:chExt cx="1186150" cy="2477430"/>
              </a:xfrm>
            </p:grpSpPr>
            <p:sp>
              <p:nvSpPr>
                <p:cNvPr id="15" name="円/楕円 373">
                  <a:extLst>
                    <a:ext uri="{FF2B5EF4-FFF2-40B4-BE49-F238E27FC236}">
                      <a16:creationId xmlns:a16="http://schemas.microsoft.com/office/drawing/2014/main" id="{C4C05F97-1242-414B-AF87-113CF1167D56}"/>
                    </a:ext>
                  </a:extLst>
                </p:cNvPr>
                <p:cNvSpPr/>
                <p:nvPr/>
              </p:nvSpPr>
              <p:spPr>
                <a:xfrm>
                  <a:off x="5062538" y="1181101"/>
                  <a:ext cx="924212" cy="11001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" name="月 15">
                  <a:extLst>
                    <a:ext uri="{FF2B5EF4-FFF2-40B4-BE49-F238E27FC236}">
                      <a16:creationId xmlns:a16="http://schemas.microsoft.com/office/drawing/2014/main" id="{9F40D365-7F67-4674-8806-416E8A893434}"/>
                    </a:ext>
                  </a:extLst>
                </p:cNvPr>
                <p:cNvSpPr/>
                <p:nvPr/>
              </p:nvSpPr>
              <p:spPr>
                <a:xfrm flipH="1">
                  <a:off x="5208071" y="1459115"/>
                  <a:ext cx="77331" cy="105669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" name="円/楕円 373">
                  <a:extLst>
                    <a:ext uri="{FF2B5EF4-FFF2-40B4-BE49-F238E27FC236}">
                      <a16:creationId xmlns:a16="http://schemas.microsoft.com/office/drawing/2014/main" id="{151922E3-75F7-4C0E-9F56-139179559965}"/>
                    </a:ext>
                  </a:extLst>
                </p:cNvPr>
                <p:cNvSpPr/>
                <p:nvPr/>
              </p:nvSpPr>
              <p:spPr>
                <a:xfrm>
                  <a:off x="5272088" y="1181101"/>
                  <a:ext cx="924212" cy="11001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D52FB261-A588-437A-A851-A7F13BD692C6}"/>
                    </a:ext>
                  </a:extLst>
                </p:cNvPr>
                <p:cNvSpPr/>
                <p:nvPr/>
              </p:nvSpPr>
              <p:spPr>
                <a:xfrm>
                  <a:off x="5119651" y="1301163"/>
                  <a:ext cx="942303" cy="1540655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08760 w 897082"/>
                    <a:gd name="connsiteY15" fmla="*/ 863602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08760 w 897082"/>
                    <a:gd name="connsiteY15" fmla="*/ 863602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08760 w 897082"/>
                    <a:gd name="connsiteY15" fmla="*/ 863602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24629 w 897082"/>
                    <a:gd name="connsiteY15" fmla="*/ 859069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24629 w 897082"/>
                    <a:gd name="connsiteY15" fmla="*/ 859069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315685" y="987020"/>
                        <a:pt x="145780" y="964045"/>
                        <a:pt x="124629" y="859069"/>
                      </a:cubicBezTo>
                      <a:cubicBezTo>
                        <a:pt x="33201" y="790364"/>
                        <a:pt x="18127" y="641561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3D392B6E-7CAC-456E-BF38-6E8599FB3D0C}"/>
                    </a:ext>
                  </a:extLst>
                </p:cNvPr>
                <p:cNvSpPr/>
                <p:nvPr/>
              </p:nvSpPr>
              <p:spPr>
                <a:xfrm>
                  <a:off x="5490443" y="2355770"/>
                  <a:ext cx="189293" cy="97014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3D580C81-2319-40F1-8DE3-8EF947200ECA}"/>
                    </a:ext>
                  </a:extLst>
                </p:cNvPr>
                <p:cNvSpPr/>
                <p:nvPr/>
              </p:nvSpPr>
              <p:spPr>
                <a:xfrm>
                  <a:off x="5171015" y="2476188"/>
                  <a:ext cx="1005424" cy="1081479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39492 w 1005564"/>
                    <a:gd name="connsiteY0" fmla="*/ 0 h 1020925"/>
                    <a:gd name="connsiteX1" fmla="*/ 700147 w 1005564"/>
                    <a:gd name="connsiteY1" fmla="*/ 0 h 1020925"/>
                    <a:gd name="connsiteX2" fmla="*/ 1005564 w 1005564"/>
                    <a:gd name="connsiteY2" fmla="*/ 320391 h 1020925"/>
                    <a:gd name="connsiteX3" fmla="*/ 1005564 w 1005564"/>
                    <a:gd name="connsiteY3" fmla="*/ 1020925 h 1020925"/>
                    <a:gd name="connsiteX4" fmla="*/ 77076 w 1005564"/>
                    <a:gd name="connsiteY4" fmla="*/ 1020925 h 1020925"/>
                    <a:gd name="connsiteX5" fmla="*/ 24902 w 1005564"/>
                    <a:gd name="connsiteY5" fmla="*/ 395886 h 1020925"/>
                    <a:gd name="connsiteX6" fmla="*/ 126856 w 1005564"/>
                    <a:gd name="connsiteY6" fmla="*/ 138877 h 1020925"/>
                    <a:gd name="connsiteX7" fmla="*/ 308807 w 1005564"/>
                    <a:gd name="connsiteY7" fmla="*/ 10385 h 1020925"/>
                    <a:gd name="connsiteX8" fmla="*/ 328012 w 1005564"/>
                    <a:gd name="connsiteY8" fmla="*/ 7678 h 1020925"/>
                    <a:gd name="connsiteX9" fmla="*/ 294076 w 1005564"/>
                    <a:gd name="connsiteY9" fmla="*/ 72107 h 1020925"/>
                    <a:gd name="connsiteX10" fmla="*/ 300036 w 1005564"/>
                    <a:gd name="connsiteY10" fmla="*/ 186423 h 1020925"/>
                    <a:gd name="connsiteX11" fmla="*/ 570060 w 1005564"/>
                    <a:gd name="connsiteY11" fmla="*/ 86497 h 1020925"/>
                    <a:gd name="connsiteX12" fmla="*/ 635377 w 1005564"/>
                    <a:gd name="connsiteY12" fmla="*/ 7813 h 1020925"/>
                    <a:gd name="connsiteX13" fmla="*/ 639492 w 1005564"/>
                    <a:gd name="connsiteY13" fmla="*/ 0 h 1020925"/>
                    <a:gd name="connsiteX0" fmla="*/ 614816 w 980888"/>
                    <a:gd name="connsiteY0" fmla="*/ 0 h 1020925"/>
                    <a:gd name="connsiteX1" fmla="*/ 675471 w 980888"/>
                    <a:gd name="connsiteY1" fmla="*/ 0 h 1020925"/>
                    <a:gd name="connsiteX2" fmla="*/ 980888 w 980888"/>
                    <a:gd name="connsiteY2" fmla="*/ 320391 h 1020925"/>
                    <a:gd name="connsiteX3" fmla="*/ 980888 w 980888"/>
                    <a:gd name="connsiteY3" fmla="*/ 1020925 h 1020925"/>
                    <a:gd name="connsiteX4" fmla="*/ 78365 w 980888"/>
                    <a:gd name="connsiteY4" fmla="*/ 1020925 h 1020925"/>
                    <a:gd name="connsiteX5" fmla="*/ 226 w 980888"/>
                    <a:gd name="connsiteY5" fmla="*/ 395886 h 1020925"/>
                    <a:gd name="connsiteX6" fmla="*/ 102180 w 980888"/>
                    <a:gd name="connsiteY6" fmla="*/ 138877 h 1020925"/>
                    <a:gd name="connsiteX7" fmla="*/ 284131 w 980888"/>
                    <a:gd name="connsiteY7" fmla="*/ 10385 h 1020925"/>
                    <a:gd name="connsiteX8" fmla="*/ 303336 w 980888"/>
                    <a:gd name="connsiteY8" fmla="*/ 7678 h 1020925"/>
                    <a:gd name="connsiteX9" fmla="*/ 269400 w 980888"/>
                    <a:gd name="connsiteY9" fmla="*/ 72107 h 1020925"/>
                    <a:gd name="connsiteX10" fmla="*/ 275360 w 980888"/>
                    <a:gd name="connsiteY10" fmla="*/ 186423 h 1020925"/>
                    <a:gd name="connsiteX11" fmla="*/ 545384 w 980888"/>
                    <a:gd name="connsiteY11" fmla="*/ 86497 h 1020925"/>
                    <a:gd name="connsiteX12" fmla="*/ 610701 w 980888"/>
                    <a:gd name="connsiteY12" fmla="*/ 7813 h 1020925"/>
                    <a:gd name="connsiteX13" fmla="*/ 614816 w 980888"/>
                    <a:gd name="connsiteY13" fmla="*/ 0 h 1020925"/>
                    <a:gd name="connsiteX0" fmla="*/ 628859 w 994931"/>
                    <a:gd name="connsiteY0" fmla="*/ 0 h 1020925"/>
                    <a:gd name="connsiteX1" fmla="*/ 689514 w 994931"/>
                    <a:gd name="connsiteY1" fmla="*/ 0 h 1020925"/>
                    <a:gd name="connsiteX2" fmla="*/ 994931 w 994931"/>
                    <a:gd name="connsiteY2" fmla="*/ 320391 h 1020925"/>
                    <a:gd name="connsiteX3" fmla="*/ 994931 w 994931"/>
                    <a:gd name="connsiteY3" fmla="*/ 1020925 h 1020925"/>
                    <a:gd name="connsiteX4" fmla="*/ 92408 w 994931"/>
                    <a:gd name="connsiteY4" fmla="*/ 1020925 h 1020925"/>
                    <a:gd name="connsiteX5" fmla="*/ 14269 w 994931"/>
                    <a:gd name="connsiteY5" fmla="*/ 395886 h 1020925"/>
                    <a:gd name="connsiteX6" fmla="*/ 116223 w 994931"/>
                    <a:gd name="connsiteY6" fmla="*/ 138877 h 1020925"/>
                    <a:gd name="connsiteX7" fmla="*/ 298174 w 994931"/>
                    <a:gd name="connsiteY7" fmla="*/ 10385 h 1020925"/>
                    <a:gd name="connsiteX8" fmla="*/ 317379 w 994931"/>
                    <a:gd name="connsiteY8" fmla="*/ 7678 h 1020925"/>
                    <a:gd name="connsiteX9" fmla="*/ 283443 w 994931"/>
                    <a:gd name="connsiteY9" fmla="*/ 72107 h 1020925"/>
                    <a:gd name="connsiteX10" fmla="*/ 289403 w 994931"/>
                    <a:gd name="connsiteY10" fmla="*/ 186423 h 1020925"/>
                    <a:gd name="connsiteX11" fmla="*/ 559427 w 994931"/>
                    <a:gd name="connsiteY11" fmla="*/ 86497 h 1020925"/>
                    <a:gd name="connsiteX12" fmla="*/ 624744 w 994931"/>
                    <a:gd name="connsiteY12" fmla="*/ 7813 h 1020925"/>
                    <a:gd name="connsiteX13" fmla="*/ 628859 w 994931"/>
                    <a:gd name="connsiteY13" fmla="*/ 0 h 1020925"/>
                    <a:gd name="connsiteX0" fmla="*/ 628859 w 994931"/>
                    <a:gd name="connsiteY0" fmla="*/ 0 h 1020925"/>
                    <a:gd name="connsiteX1" fmla="*/ 689514 w 994931"/>
                    <a:gd name="connsiteY1" fmla="*/ 0 h 1020925"/>
                    <a:gd name="connsiteX2" fmla="*/ 994931 w 994931"/>
                    <a:gd name="connsiteY2" fmla="*/ 320391 h 1020925"/>
                    <a:gd name="connsiteX3" fmla="*/ 994931 w 994931"/>
                    <a:gd name="connsiteY3" fmla="*/ 1020925 h 1020925"/>
                    <a:gd name="connsiteX4" fmla="*/ 92408 w 994931"/>
                    <a:gd name="connsiteY4" fmla="*/ 1020925 h 1020925"/>
                    <a:gd name="connsiteX5" fmla="*/ 14269 w 994931"/>
                    <a:gd name="connsiteY5" fmla="*/ 395886 h 1020925"/>
                    <a:gd name="connsiteX6" fmla="*/ 116223 w 994931"/>
                    <a:gd name="connsiteY6" fmla="*/ 138877 h 1020925"/>
                    <a:gd name="connsiteX7" fmla="*/ 298174 w 994931"/>
                    <a:gd name="connsiteY7" fmla="*/ 10385 h 1020925"/>
                    <a:gd name="connsiteX8" fmla="*/ 317379 w 994931"/>
                    <a:gd name="connsiteY8" fmla="*/ 7678 h 1020925"/>
                    <a:gd name="connsiteX9" fmla="*/ 283443 w 994931"/>
                    <a:gd name="connsiteY9" fmla="*/ 72107 h 1020925"/>
                    <a:gd name="connsiteX10" fmla="*/ 289403 w 994931"/>
                    <a:gd name="connsiteY10" fmla="*/ 186423 h 1020925"/>
                    <a:gd name="connsiteX11" fmla="*/ 559427 w 994931"/>
                    <a:gd name="connsiteY11" fmla="*/ 86497 h 1020925"/>
                    <a:gd name="connsiteX12" fmla="*/ 624744 w 994931"/>
                    <a:gd name="connsiteY12" fmla="*/ 7813 h 1020925"/>
                    <a:gd name="connsiteX13" fmla="*/ 628859 w 994931"/>
                    <a:gd name="connsiteY13" fmla="*/ 0 h 1020925"/>
                    <a:gd name="connsiteX0" fmla="*/ 614898 w 980970"/>
                    <a:gd name="connsiteY0" fmla="*/ 0 h 1020925"/>
                    <a:gd name="connsiteX1" fmla="*/ 675553 w 980970"/>
                    <a:gd name="connsiteY1" fmla="*/ 0 h 1020925"/>
                    <a:gd name="connsiteX2" fmla="*/ 980970 w 980970"/>
                    <a:gd name="connsiteY2" fmla="*/ 320391 h 1020925"/>
                    <a:gd name="connsiteX3" fmla="*/ 980970 w 980970"/>
                    <a:gd name="connsiteY3" fmla="*/ 1020925 h 1020925"/>
                    <a:gd name="connsiteX4" fmla="*/ 78447 w 980970"/>
                    <a:gd name="connsiteY4" fmla="*/ 1020925 h 1020925"/>
                    <a:gd name="connsiteX5" fmla="*/ 308 w 980970"/>
                    <a:gd name="connsiteY5" fmla="*/ 395886 h 1020925"/>
                    <a:gd name="connsiteX6" fmla="*/ 106590 w 980970"/>
                    <a:gd name="connsiteY6" fmla="*/ 173496 h 1020925"/>
                    <a:gd name="connsiteX7" fmla="*/ 284213 w 980970"/>
                    <a:gd name="connsiteY7" fmla="*/ 10385 h 1020925"/>
                    <a:gd name="connsiteX8" fmla="*/ 303418 w 980970"/>
                    <a:gd name="connsiteY8" fmla="*/ 7678 h 1020925"/>
                    <a:gd name="connsiteX9" fmla="*/ 269482 w 980970"/>
                    <a:gd name="connsiteY9" fmla="*/ 72107 h 1020925"/>
                    <a:gd name="connsiteX10" fmla="*/ 275442 w 980970"/>
                    <a:gd name="connsiteY10" fmla="*/ 186423 h 1020925"/>
                    <a:gd name="connsiteX11" fmla="*/ 545466 w 980970"/>
                    <a:gd name="connsiteY11" fmla="*/ 86497 h 1020925"/>
                    <a:gd name="connsiteX12" fmla="*/ 610783 w 980970"/>
                    <a:gd name="connsiteY12" fmla="*/ 7813 h 1020925"/>
                    <a:gd name="connsiteX13" fmla="*/ 614898 w 980970"/>
                    <a:gd name="connsiteY13" fmla="*/ 0 h 1020925"/>
                    <a:gd name="connsiteX0" fmla="*/ 621355 w 987427"/>
                    <a:gd name="connsiteY0" fmla="*/ 0 h 1020925"/>
                    <a:gd name="connsiteX1" fmla="*/ 682010 w 987427"/>
                    <a:gd name="connsiteY1" fmla="*/ 0 h 1020925"/>
                    <a:gd name="connsiteX2" fmla="*/ 987427 w 987427"/>
                    <a:gd name="connsiteY2" fmla="*/ 320391 h 1020925"/>
                    <a:gd name="connsiteX3" fmla="*/ 987427 w 987427"/>
                    <a:gd name="connsiteY3" fmla="*/ 1020925 h 1020925"/>
                    <a:gd name="connsiteX4" fmla="*/ 84904 w 987427"/>
                    <a:gd name="connsiteY4" fmla="*/ 1020925 h 1020925"/>
                    <a:gd name="connsiteX5" fmla="*/ 274 w 987427"/>
                    <a:gd name="connsiteY5" fmla="*/ 465124 h 1020925"/>
                    <a:gd name="connsiteX6" fmla="*/ 113047 w 987427"/>
                    <a:gd name="connsiteY6" fmla="*/ 173496 h 1020925"/>
                    <a:gd name="connsiteX7" fmla="*/ 290670 w 987427"/>
                    <a:gd name="connsiteY7" fmla="*/ 10385 h 1020925"/>
                    <a:gd name="connsiteX8" fmla="*/ 309875 w 987427"/>
                    <a:gd name="connsiteY8" fmla="*/ 7678 h 1020925"/>
                    <a:gd name="connsiteX9" fmla="*/ 275939 w 987427"/>
                    <a:gd name="connsiteY9" fmla="*/ 72107 h 1020925"/>
                    <a:gd name="connsiteX10" fmla="*/ 281899 w 987427"/>
                    <a:gd name="connsiteY10" fmla="*/ 186423 h 1020925"/>
                    <a:gd name="connsiteX11" fmla="*/ 551923 w 987427"/>
                    <a:gd name="connsiteY11" fmla="*/ 86497 h 1020925"/>
                    <a:gd name="connsiteX12" fmla="*/ 617240 w 987427"/>
                    <a:gd name="connsiteY12" fmla="*/ 7813 h 1020925"/>
                    <a:gd name="connsiteX13" fmla="*/ 621355 w 987427"/>
                    <a:gd name="connsiteY13" fmla="*/ 0 h 1020925"/>
                    <a:gd name="connsiteX0" fmla="*/ 621741 w 987813"/>
                    <a:gd name="connsiteY0" fmla="*/ 0 h 1020925"/>
                    <a:gd name="connsiteX1" fmla="*/ 682396 w 987813"/>
                    <a:gd name="connsiteY1" fmla="*/ 0 h 1020925"/>
                    <a:gd name="connsiteX2" fmla="*/ 987813 w 987813"/>
                    <a:gd name="connsiteY2" fmla="*/ 320391 h 1020925"/>
                    <a:gd name="connsiteX3" fmla="*/ 987813 w 987813"/>
                    <a:gd name="connsiteY3" fmla="*/ 1020925 h 1020925"/>
                    <a:gd name="connsiteX4" fmla="*/ 85290 w 987813"/>
                    <a:gd name="connsiteY4" fmla="*/ 1020925 h 1020925"/>
                    <a:gd name="connsiteX5" fmla="*/ 660 w 987813"/>
                    <a:gd name="connsiteY5" fmla="*/ 465124 h 1020925"/>
                    <a:gd name="connsiteX6" fmla="*/ 130742 w 987813"/>
                    <a:gd name="connsiteY6" fmla="*/ 177824 h 1020925"/>
                    <a:gd name="connsiteX7" fmla="*/ 291056 w 987813"/>
                    <a:gd name="connsiteY7" fmla="*/ 10385 h 1020925"/>
                    <a:gd name="connsiteX8" fmla="*/ 310261 w 987813"/>
                    <a:gd name="connsiteY8" fmla="*/ 7678 h 1020925"/>
                    <a:gd name="connsiteX9" fmla="*/ 276325 w 987813"/>
                    <a:gd name="connsiteY9" fmla="*/ 72107 h 1020925"/>
                    <a:gd name="connsiteX10" fmla="*/ 282285 w 987813"/>
                    <a:gd name="connsiteY10" fmla="*/ 186423 h 1020925"/>
                    <a:gd name="connsiteX11" fmla="*/ 552309 w 987813"/>
                    <a:gd name="connsiteY11" fmla="*/ 86497 h 1020925"/>
                    <a:gd name="connsiteX12" fmla="*/ 617626 w 987813"/>
                    <a:gd name="connsiteY12" fmla="*/ 7813 h 1020925"/>
                    <a:gd name="connsiteX13" fmla="*/ 621741 w 987813"/>
                    <a:gd name="connsiteY13" fmla="*/ 0 h 1020925"/>
                    <a:gd name="connsiteX0" fmla="*/ 592002 w 958074"/>
                    <a:gd name="connsiteY0" fmla="*/ 0 h 1020925"/>
                    <a:gd name="connsiteX1" fmla="*/ 652657 w 958074"/>
                    <a:gd name="connsiteY1" fmla="*/ 0 h 1020925"/>
                    <a:gd name="connsiteX2" fmla="*/ 958074 w 958074"/>
                    <a:gd name="connsiteY2" fmla="*/ 320391 h 1020925"/>
                    <a:gd name="connsiteX3" fmla="*/ 958074 w 958074"/>
                    <a:gd name="connsiteY3" fmla="*/ 1020925 h 1020925"/>
                    <a:gd name="connsiteX4" fmla="*/ 55551 w 958074"/>
                    <a:gd name="connsiteY4" fmla="*/ 1020925 h 1020925"/>
                    <a:gd name="connsiteX5" fmla="*/ 1212 w 958074"/>
                    <a:gd name="connsiteY5" fmla="*/ 465124 h 1020925"/>
                    <a:gd name="connsiteX6" fmla="*/ 101003 w 958074"/>
                    <a:gd name="connsiteY6" fmla="*/ 177824 h 1020925"/>
                    <a:gd name="connsiteX7" fmla="*/ 261317 w 958074"/>
                    <a:gd name="connsiteY7" fmla="*/ 10385 h 1020925"/>
                    <a:gd name="connsiteX8" fmla="*/ 280522 w 958074"/>
                    <a:gd name="connsiteY8" fmla="*/ 7678 h 1020925"/>
                    <a:gd name="connsiteX9" fmla="*/ 246586 w 958074"/>
                    <a:gd name="connsiteY9" fmla="*/ 72107 h 1020925"/>
                    <a:gd name="connsiteX10" fmla="*/ 252546 w 958074"/>
                    <a:gd name="connsiteY10" fmla="*/ 186423 h 1020925"/>
                    <a:gd name="connsiteX11" fmla="*/ 522570 w 958074"/>
                    <a:gd name="connsiteY11" fmla="*/ 86497 h 1020925"/>
                    <a:gd name="connsiteX12" fmla="*/ 587887 w 958074"/>
                    <a:gd name="connsiteY12" fmla="*/ 7813 h 1020925"/>
                    <a:gd name="connsiteX13" fmla="*/ 592002 w 958074"/>
                    <a:gd name="connsiteY13" fmla="*/ 0 h 1020925"/>
                    <a:gd name="connsiteX0" fmla="*/ 590805 w 956877"/>
                    <a:gd name="connsiteY0" fmla="*/ 0 h 1029580"/>
                    <a:gd name="connsiteX1" fmla="*/ 651460 w 956877"/>
                    <a:gd name="connsiteY1" fmla="*/ 0 h 1029580"/>
                    <a:gd name="connsiteX2" fmla="*/ 956877 w 956877"/>
                    <a:gd name="connsiteY2" fmla="*/ 320391 h 1029580"/>
                    <a:gd name="connsiteX3" fmla="*/ 956877 w 956877"/>
                    <a:gd name="connsiteY3" fmla="*/ 1020925 h 1029580"/>
                    <a:gd name="connsiteX4" fmla="*/ 93300 w 956877"/>
                    <a:gd name="connsiteY4" fmla="*/ 1029580 h 1029580"/>
                    <a:gd name="connsiteX5" fmla="*/ 15 w 956877"/>
                    <a:gd name="connsiteY5" fmla="*/ 465124 h 1029580"/>
                    <a:gd name="connsiteX6" fmla="*/ 99806 w 956877"/>
                    <a:gd name="connsiteY6" fmla="*/ 177824 h 1029580"/>
                    <a:gd name="connsiteX7" fmla="*/ 260120 w 956877"/>
                    <a:gd name="connsiteY7" fmla="*/ 10385 h 1029580"/>
                    <a:gd name="connsiteX8" fmla="*/ 279325 w 956877"/>
                    <a:gd name="connsiteY8" fmla="*/ 7678 h 1029580"/>
                    <a:gd name="connsiteX9" fmla="*/ 245389 w 956877"/>
                    <a:gd name="connsiteY9" fmla="*/ 72107 h 1029580"/>
                    <a:gd name="connsiteX10" fmla="*/ 251349 w 956877"/>
                    <a:gd name="connsiteY10" fmla="*/ 186423 h 1029580"/>
                    <a:gd name="connsiteX11" fmla="*/ 521373 w 956877"/>
                    <a:gd name="connsiteY11" fmla="*/ 86497 h 1029580"/>
                    <a:gd name="connsiteX12" fmla="*/ 586690 w 956877"/>
                    <a:gd name="connsiteY12" fmla="*/ 7813 h 1029580"/>
                    <a:gd name="connsiteX13" fmla="*/ 590805 w 956877"/>
                    <a:gd name="connsiteY13" fmla="*/ 0 h 1029580"/>
                    <a:gd name="connsiteX0" fmla="*/ 591103 w 957175"/>
                    <a:gd name="connsiteY0" fmla="*/ 0 h 1029580"/>
                    <a:gd name="connsiteX1" fmla="*/ 651758 w 957175"/>
                    <a:gd name="connsiteY1" fmla="*/ 0 h 1029580"/>
                    <a:gd name="connsiteX2" fmla="*/ 957175 w 957175"/>
                    <a:gd name="connsiteY2" fmla="*/ 320391 h 1029580"/>
                    <a:gd name="connsiteX3" fmla="*/ 957175 w 957175"/>
                    <a:gd name="connsiteY3" fmla="*/ 1020925 h 1029580"/>
                    <a:gd name="connsiteX4" fmla="*/ 93598 w 957175"/>
                    <a:gd name="connsiteY4" fmla="*/ 1029580 h 1029580"/>
                    <a:gd name="connsiteX5" fmla="*/ 313 w 957175"/>
                    <a:gd name="connsiteY5" fmla="*/ 465124 h 1029580"/>
                    <a:gd name="connsiteX6" fmla="*/ 100104 w 957175"/>
                    <a:gd name="connsiteY6" fmla="*/ 177824 h 1029580"/>
                    <a:gd name="connsiteX7" fmla="*/ 260418 w 957175"/>
                    <a:gd name="connsiteY7" fmla="*/ 10385 h 1029580"/>
                    <a:gd name="connsiteX8" fmla="*/ 279623 w 957175"/>
                    <a:gd name="connsiteY8" fmla="*/ 7678 h 1029580"/>
                    <a:gd name="connsiteX9" fmla="*/ 245687 w 957175"/>
                    <a:gd name="connsiteY9" fmla="*/ 72107 h 1029580"/>
                    <a:gd name="connsiteX10" fmla="*/ 251647 w 957175"/>
                    <a:gd name="connsiteY10" fmla="*/ 186423 h 1029580"/>
                    <a:gd name="connsiteX11" fmla="*/ 521671 w 957175"/>
                    <a:gd name="connsiteY11" fmla="*/ 86497 h 1029580"/>
                    <a:gd name="connsiteX12" fmla="*/ 586988 w 957175"/>
                    <a:gd name="connsiteY12" fmla="*/ 7813 h 1029580"/>
                    <a:gd name="connsiteX13" fmla="*/ 591103 w 957175"/>
                    <a:gd name="connsiteY13" fmla="*/ 0 h 1029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57175" h="1029580">
                      <a:moveTo>
                        <a:pt x="591103" y="0"/>
                      </a:moveTo>
                      <a:lnTo>
                        <a:pt x="651758" y="0"/>
                      </a:lnTo>
                      <a:cubicBezTo>
                        <a:pt x="820435" y="0"/>
                        <a:pt x="957175" y="143444"/>
                        <a:pt x="957175" y="320391"/>
                      </a:cubicBezTo>
                      <a:lnTo>
                        <a:pt x="957175" y="1020925"/>
                      </a:lnTo>
                      <a:lnTo>
                        <a:pt x="93598" y="1029580"/>
                      </a:lnTo>
                      <a:cubicBezTo>
                        <a:pt x="60820" y="833735"/>
                        <a:pt x="-5099" y="587610"/>
                        <a:pt x="313" y="465124"/>
                      </a:cubicBezTo>
                      <a:cubicBezTo>
                        <a:pt x="5725" y="342638"/>
                        <a:pt x="56753" y="253614"/>
                        <a:pt x="100104" y="177824"/>
                      </a:cubicBezTo>
                      <a:cubicBezTo>
                        <a:pt x="143455" y="102034"/>
                        <a:pt x="191581" y="30585"/>
                        <a:pt x="260418" y="10385"/>
                      </a:cubicBezTo>
                      <a:lnTo>
                        <a:pt x="279623" y="7678"/>
                      </a:lnTo>
                      <a:lnTo>
                        <a:pt x="245687" y="72107"/>
                      </a:lnTo>
                      <a:cubicBezTo>
                        <a:pt x="227604" y="120971"/>
                        <a:pt x="228162" y="162938"/>
                        <a:pt x="251647" y="186423"/>
                      </a:cubicBezTo>
                      <a:cubicBezTo>
                        <a:pt x="298618" y="233394"/>
                        <a:pt x="419512" y="188655"/>
                        <a:pt x="521671" y="86497"/>
                      </a:cubicBezTo>
                      <a:cubicBezTo>
                        <a:pt x="547210" y="60957"/>
                        <a:pt x="569161" y="34247"/>
                        <a:pt x="586988" y="7813"/>
                      </a:cubicBezTo>
                      <a:lnTo>
                        <a:pt x="591103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BCA575A6-0563-4E8A-9A03-005C4758AA38}"/>
                    </a:ext>
                  </a:extLst>
                </p:cNvPr>
                <p:cNvSpPr/>
                <p:nvPr/>
              </p:nvSpPr>
              <p:spPr>
                <a:xfrm rot="19800000">
                  <a:off x="5271607" y="2047580"/>
                  <a:ext cx="48023" cy="97551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" name="円/楕円 27">
                  <a:extLst>
                    <a:ext uri="{FF2B5EF4-FFF2-40B4-BE49-F238E27FC236}">
                      <a16:creationId xmlns:a16="http://schemas.microsoft.com/office/drawing/2014/main" id="{04BFFB9D-2DC4-478C-80A4-C5A8D46FE5FC}"/>
                    </a:ext>
                  </a:extLst>
                </p:cNvPr>
                <p:cNvSpPr/>
                <p:nvPr/>
              </p:nvSpPr>
              <p:spPr>
                <a:xfrm rot="10800000">
                  <a:off x="5387859" y="2220433"/>
                  <a:ext cx="98446" cy="4572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二等辺三角形 22">
                  <a:extLst>
                    <a:ext uri="{FF2B5EF4-FFF2-40B4-BE49-F238E27FC236}">
                      <a16:creationId xmlns:a16="http://schemas.microsoft.com/office/drawing/2014/main" id="{9B137F02-1B1C-4696-B879-7383DFA566DC}"/>
                    </a:ext>
                  </a:extLst>
                </p:cNvPr>
                <p:cNvSpPr/>
                <p:nvPr/>
              </p:nvSpPr>
              <p:spPr>
                <a:xfrm rot="10800000">
                  <a:off x="5427923" y="2567413"/>
                  <a:ext cx="374732" cy="396540"/>
                </a:xfrm>
                <a:prstGeom prst="triangle">
                  <a:avLst>
                    <a:gd name="adj" fmla="val 78506"/>
                  </a:avLst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ADF091B1-C18D-4E10-9177-D653EA051BFE}"/>
                    </a:ext>
                  </a:extLst>
                </p:cNvPr>
                <p:cNvSpPr/>
                <p:nvPr/>
              </p:nvSpPr>
              <p:spPr>
                <a:xfrm rot="10800000">
                  <a:off x="5302132" y="2461294"/>
                  <a:ext cx="735807" cy="513003"/>
                </a:xfrm>
                <a:custGeom>
                  <a:avLst/>
                  <a:gdLst>
                    <a:gd name="connsiteX0" fmla="*/ 629616 w 831419"/>
                    <a:gd name="connsiteY0" fmla="*/ 578385 h 578385"/>
                    <a:gd name="connsiteX1" fmla="*/ 574036 w 831419"/>
                    <a:gd name="connsiteY1" fmla="*/ 578385 h 578385"/>
                    <a:gd name="connsiteX2" fmla="*/ 409133 w 831419"/>
                    <a:gd name="connsiteY2" fmla="*/ 56263 h 578385"/>
                    <a:gd name="connsiteX3" fmla="*/ 244230 w 831419"/>
                    <a:gd name="connsiteY3" fmla="*/ 578385 h 578385"/>
                    <a:gd name="connsiteX4" fmla="*/ 211493 w 831419"/>
                    <a:gd name="connsiteY4" fmla="*/ 578385 h 578385"/>
                    <a:gd name="connsiteX5" fmla="*/ 14958 w 831419"/>
                    <a:gd name="connsiteY5" fmla="*/ 496978 h 578385"/>
                    <a:gd name="connsiteX6" fmla="*/ 0 w 831419"/>
                    <a:gd name="connsiteY6" fmla="*/ 478849 h 578385"/>
                    <a:gd name="connsiteX7" fmla="*/ 410674 w 831419"/>
                    <a:gd name="connsiteY7" fmla="*/ 0 h 578385"/>
                    <a:gd name="connsiteX8" fmla="*/ 831419 w 831419"/>
                    <a:gd name="connsiteY8" fmla="*/ 490593 h 578385"/>
                    <a:gd name="connsiteX9" fmla="*/ 826152 w 831419"/>
                    <a:gd name="connsiteY9" fmla="*/ 496978 h 578385"/>
                    <a:gd name="connsiteX10" fmla="*/ 629616 w 831419"/>
                    <a:gd name="connsiteY10" fmla="*/ 578385 h 578385"/>
                    <a:gd name="connsiteX0" fmla="*/ 629616 w 831419"/>
                    <a:gd name="connsiteY0" fmla="*/ 580870 h 580870"/>
                    <a:gd name="connsiteX1" fmla="*/ 574036 w 831419"/>
                    <a:gd name="connsiteY1" fmla="*/ 580870 h 580870"/>
                    <a:gd name="connsiteX2" fmla="*/ 409133 w 831419"/>
                    <a:gd name="connsiteY2" fmla="*/ 58748 h 580870"/>
                    <a:gd name="connsiteX3" fmla="*/ 244230 w 831419"/>
                    <a:gd name="connsiteY3" fmla="*/ 580870 h 580870"/>
                    <a:gd name="connsiteX4" fmla="*/ 211493 w 831419"/>
                    <a:gd name="connsiteY4" fmla="*/ 580870 h 580870"/>
                    <a:gd name="connsiteX5" fmla="*/ 14958 w 831419"/>
                    <a:gd name="connsiteY5" fmla="*/ 499463 h 580870"/>
                    <a:gd name="connsiteX6" fmla="*/ 0 w 831419"/>
                    <a:gd name="connsiteY6" fmla="*/ 481334 h 580870"/>
                    <a:gd name="connsiteX7" fmla="*/ 498682 w 831419"/>
                    <a:gd name="connsiteY7" fmla="*/ 0 h 580870"/>
                    <a:gd name="connsiteX8" fmla="*/ 831419 w 831419"/>
                    <a:gd name="connsiteY8" fmla="*/ 493078 h 580870"/>
                    <a:gd name="connsiteX9" fmla="*/ 826152 w 831419"/>
                    <a:gd name="connsiteY9" fmla="*/ 499463 h 580870"/>
                    <a:gd name="connsiteX10" fmla="*/ 629616 w 831419"/>
                    <a:gd name="connsiteY10" fmla="*/ 580870 h 580870"/>
                    <a:gd name="connsiteX0" fmla="*/ 629616 w 831419"/>
                    <a:gd name="connsiteY0" fmla="*/ 580870 h 580870"/>
                    <a:gd name="connsiteX1" fmla="*/ 574036 w 831419"/>
                    <a:gd name="connsiteY1" fmla="*/ 580870 h 580870"/>
                    <a:gd name="connsiteX2" fmla="*/ 553147 w 831419"/>
                    <a:gd name="connsiteY2" fmla="*/ 61233 h 580870"/>
                    <a:gd name="connsiteX3" fmla="*/ 244230 w 831419"/>
                    <a:gd name="connsiteY3" fmla="*/ 580870 h 580870"/>
                    <a:gd name="connsiteX4" fmla="*/ 211493 w 831419"/>
                    <a:gd name="connsiteY4" fmla="*/ 580870 h 580870"/>
                    <a:gd name="connsiteX5" fmla="*/ 14958 w 831419"/>
                    <a:gd name="connsiteY5" fmla="*/ 499463 h 580870"/>
                    <a:gd name="connsiteX6" fmla="*/ 0 w 831419"/>
                    <a:gd name="connsiteY6" fmla="*/ 481334 h 580870"/>
                    <a:gd name="connsiteX7" fmla="*/ 498682 w 831419"/>
                    <a:gd name="connsiteY7" fmla="*/ 0 h 580870"/>
                    <a:gd name="connsiteX8" fmla="*/ 831419 w 831419"/>
                    <a:gd name="connsiteY8" fmla="*/ 493078 h 580870"/>
                    <a:gd name="connsiteX9" fmla="*/ 826152 w 831419"/>
                    <a:gd name="connsiteY9" fmla="*/ 499463 h 580870"/>
                    <a:gd name="connsiteX10" fmla="*/ 629616 w 831419"/>
                    <a:gd name="connsiteY10" fmla="*/ 580870 h 580870"/>
                    <a:gd name="connsiteX0" fmla="*/ 629616 w 831419"/>
                    <a:gd name="connsiteY0" fmla="*/ 553531 h 553531"/>
                    <a:gd name="connsiteX1" fmla="*/ 574036 w 831419"/>
                    <a:gd name="connsiteY1" fmla="*/ 553531 h 553531"/>
                    <a:gd name="connsiteX2" fmla="*/ 553147 w 831419"/>
                    <a:gd name="connsiteY2" fmla="*/ 33894 h 553531"/>
                    <a:gd name="connsiteX3" fmla="*/ 244230 w 831419"/>
                    <a:gd name="connsiteY3" fmla="*/ 553531 h 553531"/>
                    <a:gd name="connsiteX4" fmla="*/ 211493 w 831419"/>
                    <a:gd name="connsiteY4" fmla="*/ 553531 h 553531"/>
                    <a:gd name="connsiteX5" fmla="*/ 14958 w 831419"/>
                    <a:gd name="connsiteY5" fmla="*/ 472124 h 553531"/>
                    <a:gd name="connsiteX6" fmla="*/ 0 w 831419"/>
                    <a:gd name="connsiteY6" fmla="*/ 453995 h 553531"/>
                    <a:gd name="connsiteX7" fmla="*/ 562688 w 831419"/>
                    <a:gd name="connsiteY7" fmla="*/ 0 h 553531"/>
                    <a:gd name="connsiteX8" fmla="*/ 831419 w 831419"/>
                    <a:gd name="connsiteY8" fmla="*/ 465739 h 553531"/>
                    <a:gd name="connsiteX9" fmla="*/ 826152 w 831419"/>
                    <a:gd name="connsiteY9" fmla="*/ 472124 h 553531"/>
                    <a:gd name="connsiteX10" fmla="*/ 629616 w 831419"/>
                    <a:gd name="connsiteY10" fmla="*/ 553531 h 553531"/>
                    <a:gd name="connsiteX0" fmla="*/ 629616 w 831419"/>
                    <a:gd name="connsiteY0" fmla="*/ 553531 h 553531"/>
                    <a:gd name="connsiteX1" fmla="*/ 574036 w 831419"/>
                    <a:gd name="connsiteY1" fmla="*/ 553531 h 553531"/>
                    <a:gd name="connsiteX2" fmla="*/ 553147 w 831419"/>
                    <a:gd name="connsiteY2" fmla="*/ 33894 h 553531"/>
                    <a:gd name="connsiteX3" fmla="*/ 244230 w 831419"/>
                    <a:gd name="connsiteY3" fmla="*/ 553531 h 553531"/>
                    <a:gd name="connsiteX4" fmla="*/ 211493 w 831419"/>
                    <a:gd name="connsiteY4" fmla="*/ 553531 h 553531"/>
                    <a:gd name="connsiteX5" fmla="*/ 14958 w 831419"/>
                    <a:gd name="connsiteY5" fmla="*/ 472124 h 553531"/>
                    <a:gd name="connsiteX6" fmla="*/ 0 w 831419"/>
                    <a:gd name="connsiteY6" fmla="*/ 453995 h 553531"/>
                    <a:gd name="connsiteX7" fmla="*/ 562688 w 831419"/>
                    <a:gd name="connsiteY7" fmla="*/ 0 h 553531"/>
                    <a:gd name="connsiteX8" fmla="*/ 831419 w 831419"/>
                    <a:gd name="connsiteY8" fmla="*/ 465739 h 553531"/>
                    <a:gd name="connsiteX9" fmla="*/ 826152 w 831419"/>
                    <a:gd name="connsiteY9" fmla="*/ 472124 h 553531"/>
                    <a:gd name="connsiteX10" fmla="*/ 629616 w 831419"/>
                    <a:gd name="connsiteY10" fmla="*/ 553531 h 553531"/>
                    <a:gd name="connsiteX0" fmla="*/ 629616 w 831419"/>
                    <a:gd name="connsiteY0" fmla="*/ 553531 h 553531"/>
                    <a:gd name="connsiteX1" fmla="*/ 553147 w 831419"/>
                    <a:gd name="connsiteY1" fmla="*/ 33894 h 553531"/>
                    <a:gd name="connsiteX2" fmla="*/ 244230 w 831419"/>
                    <a:gd name="connsiteY2" fmla="*/ 553531 h 553531"/>
                    <a:gd name="connsiteX3" fmla="*/ 211493 w 831419"/>
                    <a:gd name="connsiteY3" fmla="*/ 553531 h 553531"/>
                    <a:gd name="connsiteX4" fmla="*/ 14958 w 831419"/>
                    <a:gd name="connsiteY4" fmla="*/ 472124 h 553531"/>
                    <a:gd name="connsiteX5" fmla="*/ 0 w 831419"/>
                    <a:gd name="connsiteY5" fmla="*/ 453995 h 553531"/>
                    <a:gd name="connsiteX6" fmla="*/ 562688 w 831419"/>
                    <a:gd name="connsiteY6" fmla="*/ 0 h 553531"/>
                    <a:gd name="connsiteX7" fmla="*/ 831419 w 831419"/>
                    <a:gd name="connsiteY7" fmla="*/ 465739 h 553531"/>
                    <a:gd name="connsiteX8" fmla="*/ 826152 w 831419"/>
                    <a:gd name="connsiteY8" fmla="*/ 472124 h 553531"/>
                    <a:gd name="connsiteX9" fmla="*/ 629616 w 831419"/>
                    <a:gd name="connsiteY9" fmla="*/ 553531 h 553531"/>
                    <a:gd name="connsiteX0" fmla="*/ 629616 w 831419"/>
                    <a:gd name="connsiteY0" fmla="*/ 553531 h 553531"/>
                    <a:gd name="connsiteX1" fmla="*/ 553147 w 831419"/>
                    <a:gd name="connsiteY1" fmla="*/ 33894 h 553531"/>
                    <a:gd name="connsiteX2" fmla="*/ 244230 w 831419"/>
                    <a:gd name="connsiteY2" fmla="*/ 553531 h 553531"/>
                    <a:gd name="connsiteX3" fmla="*/ 211493 w 831419"/>
                    <a:gd name="connsiteY3" fmla="*/ 553531 h 553531"/>
                    <a:gd name="connsiteX4" fmla="*/ 14958 w 831419"/>
                    <a:gd name="connsiteY4" fmla="*/ 472124 h 553531"/>
                    <a:gd name="connsiteX5" fmla="*/ 0 w 831419"/>
                    <a:gd name="connsiteY5" fmla="*/ 453995 h 553531"/>
                    <a:gd name="connsiteX6" fmla="*/ 562688 w 831419"/>
                    <a:gd name="connsiteY6" fmla="*/ 0 h 553531"/>
                    <a:gd name="connsiteX7" fmla="*/ 831419 w 831419"/>
                    <a:gd name="connsiteY7" fmla="*/ 465739 h 553531"/>
                    <a:gd name="connsiteX8" fmla="*/ 629616 w 831419"/>
                    <a:gd name="connsiteY8" fmla="*/ 553531 h 553531"/>
                    <a:gd name="connsiteX0" fmla="*/ 629616 w 802084"/>
                    <a:gd name="connsiteY0" fmla="*/ 553531 h 553531"/>
                    <a:gd name="connsiteX1" fmla="*/ 553147 w 802084"/>
                    <a:gd name="connsiteY1" fmla="*/ 33894 h 553531"/>
                    <a:gd name="connsiteX2" fmla="*/ 244230 w 802084"/>
                    <a:gd name="connsiteY2" fmla="*/ 553531 h 553531"/>
                    <a:gd name="connsiteX3" fmla="*/ 211493 w 802084"/>
                    <a:gd name="connsiteY3" fmla="*/ 553531 h 553531"/>
                    <a:gd name="connsiteX4" fmla="*/ 14958 w 802084"/>
                    <a:gd name="connsiteY4" fmla="*/ 472124 h 553531"/>
                    <a:gd name="connsiteX5" fmla="*/ 0 w 802084"/>
                    <a:gd name="connsiteY5" fmla="*/ 453995 h 553531"/>
                    <a:gd name="connsiteX6" fmla="*/ 562688 w 802084"/>
                    <a:gd name="connsiteY6" fmla="*/ 0 h 553531"/>
                    <a:gd name="connsiteX7" fmla="*/ 802084 w 802084"/>
                    <a:gd name="connsiteY7" fmla="*/ 455797 h 553531"/>
                    <a:gd name="connsiteX8" fmla="*/ 629616 w 802084"/>
                    <a:gd name="connsiteY8" fmla="*/ 553531 h 553531"/>
                    <a:gd name="connsiteX0" fmla="*/ 629616 w 802084"/>
                    <a:gd name="connsiteY0" fmla="*/ 553531 h 553531"/>
                    <a:gd name="connsiteX1" fmla="*/ 553147 w 802084"/>
                    <a:gd name="connsiteY1" fmla="*/ 33894 h 553531"/>
                    <a:gd name="connsiteX2" fmla="*/ 244230 w 802084"/>
                    <a:gd name="connsiteY2" fmla="*/ 553531 h 553531"/>
                    <a:gd name="connsiteX3" fmla="*/ 211493 w 802084"/>
                    <a:gd name="connsiteY3" fmla="*/ 553531 h 553531"/>
                    <a:gd name="connsiteX4" fmla="*/ 14958 w 802084"/>
                    <a:gd name="connsiteY4" fmla="*/ 472124 h 553531"/>
                    <a:gd name="connsiteX5" fmla="*/ 0 w 802084"/>
                    <a:gd name="connsiteY5" fmla="*/ 453995 h 553531"/>
                    <a:gd name="connsiteX6" fmla="*/ 562688 w 802084"/>
                    <a:gd name="connsiteY6" fmla="*/ 0 h 553531"/>
                    <a:gd name="connsiteX7" fmla="*/ 802084 w 802084"/>
                    <a:gd name="connsiteY7" fmla="*/ 455797 h 553531"/>
                    <a:gd name="connsiteX8" fmla="*/ 629616 w 802084"/>
                    <a:gd name="connsiteY8" fmla="*/ 553531 h 553531"/>
                    <a:gd name="connsiteX0" fmla="*/ 629616 w 802084"/>
                    <a:gd name="connsiteY0" fmla="*/ 553531 h 553531"/>
                    <a:gd name="connsiteX1" fmla="*/ 553147 w 802084"/>
                    <a:gd name="connsiteY1" fmla="*/ 33894 h 553531"/>
                    <a:gd name="connsiteX2" fmla="*/ 244230 w 802084"/>
                    <a:gd name="connsiteY2" fmla="*/ 553531 h 553531"/>
                    <a:gd name="connsiteX3" fmla="*/ 211493 w 802084"/>
                    <a:gd name="connsiteY3" fmla="*/ 553531 h 553531"/>
                    <a:gd name="connsiteX4" fmla="*/ 14958 w 802084"/>
                    <a:gd name="connsiteY4" fmla="*/ 472124 h 553531"/>
                    <a:gd name="connsiteX5" fmla="*/ 0 w 802084"/>
                    <a:gd name="connsiteY5" fmla="*/ 453995 h 553531"/>
                    <a:gd name="connsiteX6" fmla="*/ 562688 w 802084"/>
                    <a:gd name="connsiteY6" fmla="*/ 0 h 553531"/>
                    <a:gd name="connsiteX7" fmla="*/ 802084 w 802084"/>
                    <a:gd name="connsiteY7" fmla="*/ 455797 h 553531"/>
                    <a:gd name="connsiteX8" fmla="*/ 629616 w 802084"/>
                    <a:gd name="connsiteY8" fmla="*/ 553531 h 553531"/>
                    <a:gd name="connsiteX0" fmla="*/ 629616 w 802084"/>
                    <a:gd name="connsiteY0" fmla="*/ 553531 h 560986"/>
                    <a:gd name="connsiteX1" fmla="*/ 553147 w 802084"/>
                    <a:gd name="connsiteY1" fmla="*/ 33894 h 560986"/>
                    <a:gd name="connsiteX2" fmla="*/ 252230 w 802084"/>
                    <a:gd name="connsiteY2" fmla="*/ 560986 h 560986"/>
                    <a:gd name="connsiteX3" fmla="*/ 211493 w 802084"/>
                    <a:gd name="connsiteY3" fmla="*/ 553531 h 560986"/>
                    <a:gd name="connsiteX4" fmla="*/ 14958 w 802084"/>
                    <a:gd name="connsiteY4" fmla="*/ 472124 h 560986"/>
                    <a:gd name="connsiteX5" fmla="*/ 0 w 802084"/>
                    <a:gd name="connsiteY5" fmla="*/ 453995 h 560986"/>
                    <a:gd name="connsiteX6" fmla="*/ 562688 w 802084"/>
                    <a:gd name="connsiteY6" fmla="*/ 0 h 560986"/>
                    <a:gd name="connsiteX7" fmla="*/ 802084 w 802084"/>
                    <a:gd name="connsiteY7" fmla="*/ 455797 h 560986"/>
                    <a:gd name="connsiteX8" fmla="*/ 629616 w 802084"/>
                    <a:gd name="connsiteY8" fmla="*/ 553531 h 560986"/>
                    <a:gd name="connsiteX0" fmla="*/ 690956 w 863424"/>
                    <a:gd name="connsiteY0" fmla="*/ 553531 h 560986"/>
                    <a:gd name="connsiteX1" fmla="*/ 614487 w 863424"/>
                    <a:gd name="connsiteY1" fmla="*/ 33894 h 560986"/>
                    <a:gd name="connsiteX2" fmla="*/ 313570 w 863424"/>
                    <a:gd name="connsiteY2" fmla="*/ 560986 h 560986"/>
                    <a:gd name="connsiteX3" fmla="*/ 272833 w 863424"/>
                    <a:gd name="connsiteY3" fmla="*/ 553531 h 560986"/>
                    <a:gd name="connsiteX4" fmla="*/ 76298 w 863424"/>
                    <a:gd name="connsiteY4" fmla="*/ 472124 h 560986"/>
                    <a:gd name="connsiteX5" fmla="*/ 0 w 863424"/>
                    <a:gd name="connsiteY5" fmla="*/ 491275 h 560986"/>
                    <a:gd name="connsiteX6" fmla="*/ 624028 w 863424"/>
                    <a:gd name="connsiteY6" fmla="*/ 0 h 560986"/>
                    <a:gd name="connsiteX7" fmla="*/ 863424 w 863424"/>
                    <a:gd name="connsiteY7" fmla="*/ 455797 h 560986"/>
                    <a:gd name="connsiteX8" fmla="*/ 690956 w 863424"/>
                    <a:gd name="connsiteY8" fmla="*/ 553531 h 560986"/>
                    <a:gd name="connsiteX0" fmla="*/ 698979 w 871447"/>
                    <a:gd name="connsiteY0" fmla="*/ 553531 h 560986"/>
                    <a:gd name="connsiteX1" fmla="*/ 622510 w 871447"/>
                    <a:gd name="connsiteY1" fmla="*/ 33894 h 560986"/>
                    <a:gd name="connsiteX2" fmla="*/ 321593 w 871447"/>
                    <a:gd name="connsiteY2" fmla="*/ 560986 h 560986"/>
                    <a:gd name="connsiteX3" fmla="*/ 280856 w 871447"/>
                    <a:gd name="connsiteY3" fmla="*/ 553531 h 560986"/>
                    <a:gd name="connsiteX4" fmla="*/ 8023 w 871447"/>
                    <a:gd name="connsiteY4" fmla="*/ 491275 h 560986"/>
                    <a:gd name="connsiteX5" fmla="*/ 632051 w 871447"/>
                    <a:gd name="connsiteY5" fmla="*/ 0 h 560986"/>
                    <a:gd name="connsiteX6" fmla="*/ 871447 w 871447"/>
                    <a:gd name="connsiteY6" fmla="*/ 455797 h 560986"/>
                    <a:gd name="connsiteX7" fmla="*/ 698979 w 871447"/>
                    <a:gd name="connsiteY7" fmla="*/ 553531 h 560986"/>
                    <a:gd name="connsiteX0" fmla="*/ 690956 w 863424"/>
                    <a:gd name="connsiteY0" fmla="*/ 553531 h 560986"/>
                    <a:gd name="connsiteX1" fmla="*/ 614487 w 863424"/>
                    <a:gd name="connsiteY1" fmla="*/ 33894 h 560986"/>
                    <a:gd name="connsiteX2" fmla="*/ 313570 w 863424"/>
                    <a:gd name="connsiteY2" fmla="*/ 560986 h 560986"/>
                    <a:gd name="connsiteX3" fmla="*/ 0 w 863424"/>
                    <a:gd name="connsiteY3" fmla="*/ 491275 h 560986"/>
                    <a:gd name="connsiteX4" fmla="*/ 624028 w 863424"/>
                    <a:gd name="connsiteY4" fmla="*/ 0 h 560986"/>
                    <a:gd name="connsiteX5" fmla="*/ 863424 w 863424"/>
                    <a:gd name="connsiteY5" fmla="*/ 455797 h 560986"/>
                    <a:gd name="connsiteX6" fmla="*/ 690956 w 863424"/>
                    <a:gd name="connsiteY6" fmla="*/ 553531 h 560986"/>
                    <a:gd name="connsiteX0" fmla="*/ 690956 w 863424"/>
                    <a:gd name="connsiteY0" fmla="*/ 553531 h 560986"/>
                    <a:gd name="connsiteX1" fmla="*/ 614487 w 863424"/>
                    <a:gd name="connsiteY1" fmla="*/ 33894 h 560986"/>
                    <a:gd name="connsiteX2" fmla="*/ 313570 w 863424"/>
                    <a:gd name="connsiteY2" fmla="*/ 560986 h 560986"/>
                    <a:gd name="connsiteX3" fmla="*/ 0 w 863424"/>
                    <a:gd name="connsiteY3" fmla="*/ 491275 h 560986"/>
                    <a:gd name="connsiteX4" fmla="*/ 624028 w 863424"/>
                    <a:gd name="connsiteY4" fmla="*/ 0 h 560986"/>
                    <a:gd name="connsiteX5" fmla="*/ 863424 w 863424"/>
                    <a:gd name="connsiteY5" fmla="*/ 455797 h 560986"/>
                    <a:gd name="connsiteX6" fmla="*/ 690956 w 863424"/>
                    <a:gd name="connsiteY6" fmla="*/ 553531 h 560986"/>
                    <a:gd name="connsiteX0" fmla="*/ 690956 w 863424"/>
                    <a:gd name="connsiteY0" fmla="*/ 553531 h 560986"/>
                    <a:gd name="connsiteX1" fmla="*/ 614487 w 863424"/>
                    <a:gd name="connsiteY1" fmla="*/ 33894 h 560986"/>
                    <a:gd name="connsiteX2" fmla="*/ 313570 w 863424"/>
                    <a:gd name="connsiteY2" fmla="*/ 560986 h 560986"/>
                    <a:gd name="connsiteX3" fmla="*/ 0 w 863424"/>
                    <a:gd name="connsiteY3" fmla="*/ 491275 h 560986"/>
                    <a:gd name="connsiteX4" fmla="*/ 624028 w 863424"/>
                    <a:gd name="connsiteY4" fmla="*/ 0 h 560986"/>
                    <a:gd name="connsiteX5" fmla="*/ 863424 w 863424"/>
                    <a:gd name="connsiteY5" fmla="*/ 455797 h 560986"/>
                    <a:gd name="connsiteX6" fmla="*/ 690956 w 863424"/>
                    <a:gd name="connsiteY6" fmla="*/ 553531 h 560986"/>
                    <a:gd name="connsiteX0" fmla="*/ 690956 w 863424"/>
                    <a:gd name="connsiteY0" fmla="*/ 553531 h 560986"/>
                    <a:gd name="connsiteX1" fmla="*/ 614487 w 863424"/>
                    <a:gd name="connsiteY1" fmla="*/ 33894 h 560986"/>
                    <a:gd name="connsiteX2" fmla="*/ 313570 w 863424"/>
                    <a:gd name="connsiteY2" fmla="*/ 560986 h 560986"/>
                    <a:gd name="connsiteX3" fmla="*/ 0 w 863424"/>
                    <a:gd name="connsiteY3" fmla="*/ 491275 h 560986"/>
                    <a:gd name="connsiteX4" fmla="*/ 624028 w 863424"/>
                    <a:gd name="connsiteY4" fmla="*/ 0 h 560986"/>
                    <a:gd name="connsiteX5" fmla="*/ 863424 w 863424"/>
                    <a:gd name="connsiteY5" fmla="*/ 455797 h 560986"/>
                    <a:gd name="connsiteX6" fmla="*/ 690956 w 863424"/>
                    <a:gd name="connsiteY6" fmla="*/ 553531 h 560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3424" h="560986">
                      <a:moveTo>
                        <a:pt x="690956" y="553531"/>
                      </a:moveTo>
                      <a:lnTo>
                        <a:pt x="614487" y="33894"/>
                      </a:lnTo>
                      <a:lnTo>
                        <a:pt x="313570" y="560986"/>
                      </a:lnTo>
                      <a:cubicBezTo>
                        <a:pt x="222381" y="560117"/>
                        <a:pt x="123192" y="564218"/>
                        <a:pt x="0" y="491275"/>
                      </a:cubicBezTo>
                      <a:lnTo>
                        <a:pt x="624028" y="0"/>
                      </a:lnTo>
                      <a:lnTo>
                        <a:pt x="863424" y="455797"/>
                      </a:lnTo>
                      <a:cubicBezTo>
                        <a:pt x="813936" y="503287"/>
                        <a:pt x="769780" y="533379"/>
                        <a:pt x="690956" y="55353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0212D237-659F-4495-8872-2FE744FFD962}"/>
                    </a:ext>
                  </a:extLst>
                </p:cNvPr>
                <p:cNvSpPr/>
                <p:nvPr/>
              </p:nvSpPr>
              <p:spPr>
                <a:xfrm rot="10800000">
                  <a:off x="5323718" y="2535793"/>
                  <a:ext cx="182430" cy="415981"/>
                </a:xfrm>
                <a:custGeom>
                  <a:avLst/>
                  <a:gdLst>
                    <a:gd name="connsiteX0" fmla="*/ 368324 w 385893"/>
                    <a:gd name="connsiteY0" fmla="*/ 524479 h 524479"/>
                    <a:gd name="connsiteX1" fmla="*/ 0 w 385893"/>
                    <a:gd name="connsiteY1" fmla="*/ 0 h 524479"/>
                    <a:gd name="connsiteX2" fmla="*/ 385893 w 385893"/>
                    <a:gd name="connsiteY2" fmla="*/ 510257 h 524479"/>
                    <a:gd name="connsiteX3" fmla="*/ 369292 w 385893"/>
                    <a:gd name="connsiteY3" fmla="*/ 523953 h 524479"/>
                    <a:gd name="connsiteX4" fmla="*/ 368324 w 385893"/>
                    <a:gd name="connsiteY4" fmla="*/ 524479 h 524479"/>
                    <a:gd name="connsiteX0" fmla="*/ 181924 w 199493"/>
                    <a:gd name="connsiteY0" fmla="*/ 454890 h 454890"/>
                    <a:gd name="connsiteX1" fmla="*/ 0 w 199493"/>
                    <a:gd name="connsiteY1" fmla="*/ 0 h 454890"/>
                    <a:gd name="connsiteX2" fmla="*/ 199493 w 199493"/>
                    <a:gd name="connsiteY2" fmla="*/ 440668 h 454890"/>
                    <a:gd name="connsiteX3" fmla="*/ 182892 w 199493"/>
                    <a:gd name="connsiteY3" fmla="*/ 454364 h 454890"/>
                    <a:gd name="connsiteX4" fmla="*/ 181924 w 199493"/>
                    <a:gd name="connsiteY4" fmla="*/ 454890 h 454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9493" h="454890">
                      <a:moveTo>
                        <a:pt x="181924" y="454890"/>
                      </a:moveTo>
                      <a:lnTo>
                        <a:pt x="0" y="0"/>
                      </a:lnTo>
                      <a:lnTo>
                        <a:pt x="199493" y="440668"/>
                      </a:lnTo>
                      <a:lnTo>
                        <a:pt x="182892" y="454364"/>
                      </a:lnTo>
                      <a:lnTo>
                        <a:pt x="181924" y="45489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95DD5BE6-5125-4180-9791-3B395FD5887C}"/>
                    </a:ext>
                  </a:extLst>
                </p:cNvPr>
                <p:cNvSpPr/>
                <p:nvPr/>
              </p:nvSpPr>
              <p:spPr>
                <a:xfrm rot="10800000">
                  <a:off x="5507971" y="2507281"/>
                  <a:ext cx="491696" cy="463099"/>
                </a:xfrm>
                <a:custGeom>
                  <a:avLst/>
                  <a:gdLst>
                    <a:gd name="connsiteX0" fmla="*/ 17573 w 383596"/>
                    <a:gd name="connsiteY0" fmla="*/ 521327 h 521327"/>
                    <a:gd name="connsiteX1" fmla="*/ 0 w 383596"/>
                    <a:gd name="connsiteY1" fmla="*/ 506828 h 521327"/>
                    <a:gd name="connsiteX2" fmla="*/ 381803 w 383596"/>
                    <a:gd name="connsiteY2" fmla="*/ 1980 h 521327"/>
                    <a:gd name="connsiteX3" fmla="*/ 383501 w 383596"/>
                    <a:gd name="connsiteY3" fmla="*/ 0 h 521327"/>
                    <a:gd name="connsiteX4" fmla="*/ 383596 w 383596"/>
                    <a:gd name="connsiteY4" fmla="*/ 125 h 521327"/>
                    <a:gd name="connsiteX5" fmla="*/ 17573 w 383596"/>
                    <a:gd name="connsiteY5" fmla="*/ 521327 h 521327"/>
                    <a:gd name="connsiteX0" fmla="*/ 164207 w 530230"/>
                    <a:gd name="connsiteY0" fmla="*/ 521327 h 521327"/>
                    <a:gd name="connsiteX1" fmla="*/ 0 w 530230"/>
                    <a:gd name="connsiteY1" fmla="*/ 496887 h 521327"/>
                    <a:gd name="connsiteX2" fmla="*/ 528437 w 530230"/>
                    <a:gd name="connsiteY2" fmla="*/ 1980 h 521327"/>
                    <a:gd name="connsiteX3" fmla="*/ 530135 w 530230"/>
                    <a:gd name="connsiteY3" fmla="*/ 0 h 521327"/>
                    <a:gd name="connsiteX4" fmla="*/ 530230 w 530230"/>
                    <a:gd name="connsiteY4" fmla="*/ 125 h 521327"/>
                    <a:gd name="connsiteX5" fmla="*/ 164207 w 530230"/>
                    <a:gd name="connsiteY5" fmla="*/ 521327 h 521327"/>
                    <a:gd name="connsiteX0" fmla="*/ 32485 w 530230"/>
                    <a:gd name="connsiteY0" fmla="*/ 506415 h 506415"/>
                    <a:gd name="connsiteX1" fmla="*/ 0 w 530230"/>
                    <a:gd name="connsiteY1" fmla="*/ 496887 h 506415"/>
                    <a:gd name="connsiteX2" fmla="*/ 528437 w 530230"/>
                    <a:gd name="connsiteY2" fmla="*/ 1980 h 506415"/>
                    <a:gd name="connsiteX3" fmla="*/ 530135 w 530230"/>
                    <a:gd name="connsiteY3" fmla="*/ 0 h 506415"/>
                    <a:gd name="connsiteX4" fmla="*/ 530230 w 530230"/>
                    <a:gd name="connsiteY4" fmla="*/ 125 h 506415"/>
                    <a:gd name="connsiteX5" fmla="*/ 32485 w 530230"/>
                    <a:gd name="connsiteY5" fmla="*/ 506415 h 506415"/>
                    <a:gd name="connsiteX0" fmla="*/ 39940 w 537685"/>
                    <a:gd name="connsiteY0" fmla="*/ 506415 h 506415"/>
                    <a:gd name="connsiteX1" fmla="*/ 0 w 537685"/>
                    <a:gd name="connsiteY1" fmla="*/ 494402 h 506415"/>
                    <a:gd name="connsiteX2" fmla="*/ 535892 w 537685"/>
                    <a:gd name="connsiteY2" fmla="*/ 1980 h 506415"/>
                    <a:gd name="connsiteX3" fmla="*/ 537590 w 537685"/>
                    <a:gd name="connsiteY3" fmla="*/ 0 h 506415"/>
                    <a:gd name="connsiteX4" fmla="*/ 537685 w 537685"/>
                    <a:gd name="connsiteY4" fmla="*/ 125 h 506415"/>
                    <a:gd name="connsiteX5" fmla="*/ 39940 w 537685"/>
                    <a:gd name="connsiteY5" fmla="*/ 506415 h 506415"/>
                    <a:gd name="connsiteX0" fmla="*/ 20058 w 537685"/>
                    <a:gd name="connsiteY0" fmla="*/ 506415 h 506415"/>
                    <a:gd name="connsiteX1" fmla="*/ 0 w 537685"/>
                    <a:gd name="connsiteY1" fmla="*/ 494402 h 506415"/>
                    <a:gd name="connsiteX2" fmla="*/ 535892 w 537685"/>
                    <a:gd name="connsiteY2" fmla="*/ 1980 h 506415"/>
                    <a:gd name="connsiteX3" fmla="*/ 537590 w 537685"/>
                    <a:gd name="connsiteY3" fmla="*/ 0 h 506415"/>
                    <a:gd name="connsiteX4" fmla="*/ 537685 w 537685"/>
                    <a:gd name="connsiteY4" fmla="*/ 125 h 506415"/>
                    <a:gd name="connsiteX5" fmla="*/ 20058 w 537685"/>
                    <a:gd name="connsiteY5" fmla="*/ 506415 h 506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7685" h="506415">
                      <a:moveTo>
                        <a:pt x="20058" y="506415"/>
                      </a:moveTo>
                      <a:lnTo>
                        <a:pt x="0" y="494402"/>
                      </a:lnTo>
                      <a:lnTo>
                        <a:pt x="535892" y="1980"/>
                      </a:lnTo>
                      <a:lnTo>
                        <a:pt x="537590" y="0"/>
                      </a:lnTo>
                      <a:lnTo>
                        <a:pt x="537685" y="125"/>
                      </a:lnTo>
                      <a:lnTo>
                        <a:pt x="20058" y="50641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B33F50BD-28AF-4780-B82A-52AC8F52C429}"/>
                    </a:ext>
                  </a:extLst>
                </p:cNvPr>
                <p:cNvSpPr/>
                <p:nvPr/>
              </p:nvSpPr>
              <p:spPr>
                <a:xfrm rot="18900000" flipH="1">
                  <a:off x="5599318" y="1080237"/>
                  <a:ext cx="413537" cy="846578"/>
                </a:xfrm>
                <a:prstGeom prst="moon">
                  <a:avLst>
                    <a:gd name="adj" fmla="val 46318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円/楕円 368">
                  <a:extLst>
                    <a:ext uri="{FF2B5EF4-FFF2-40B4-BE49-F238E27FC236}">
                      <a16:creationId xmlns:a16="http://schemas.microsoft.com/office/drawing/2014/main" id="{8485B3E2-5581-4867-BBFB-6AE96EA866AF}"/>
                    </a:ext>
                  </a:extLst>
                </p:cNvPr>
                <p:cNvSpPr/>
                <p:nvPr/>
              </p:nvSpPr>
              <p:spPr>
                <a:xfrm rot="900000" flipH="1">
                  <a:off x="5918079" y="1752978"/>
                  <a:ext cx="214095" cy="354312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" name="円/楕円 369">
                  <a:extLst>
                    <a:ext uri="{FF2B5EF4-FFF2-40B4-BE49-F238E27FC236}">
                      <a16:creationId xmlns:a16="http://schemas.microsoft.com/office/drawing/2014/main" id="{E962D5E8-9276-4D12-8F4D-16E2B4424809}"/>
                    </a:ext>
                  </a:extLst>
                </p:cNvPr>
                <p:cNvSpPr/>
                <p:nvPr/>
              </p:nvSpPr>
              <p:spPr>
                <a:xfrm rot="900000" flipH="1">
                  <a:off x="5964271" y="1814484"/>
                  <a:ext cx="126746" cy="232242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673163A1-0E76-4A89-B272-2D5E757F0137}"/>
                    </a:ext>
                  </a:extLst>
                </p:cNvPr>
                <p:cNvSpPr/>
                <p:nvPr/>
              </p:nvSpPr>
              <p:spPr>
                <a:xfrm>
                  <a:off x="5010150" y="1263650"/>
                  <a:ext cx="955189" cy="346348"/>
                </a:xfrm>
                <a:custGeom>
                  <a:avLst/>
                  <a:gdLst>
                    <a:gd name="connsiteX0" fmla="*/ 425823 w 851646"/>
                    <a:gd name="connsiteY0" fmla="*/ 0 h 312616"/>
                    <a:gd name="connsiteX1" fmla="*/ 827162 w 851646"/>
                    <a:gd name="connsiteY1" fmla="*/ 241124 h 312616"/>
                    <a:gd name="connsiteX2" fmla="*/ 851646 w 851646"/>
                    <a:gd name="connsiteY2" fmla="*/ 312616 h 312616"/>
                    <a:gd name="connsiteX3" fmla="*/ 846055 w 851646"/>
                    <a:gd name="connsiteY3" fmla="*/ 310192 h 312616"/>
                    <a:gd name="connsiteX4" fmla="*/ 425823 w 851646"/>
                    <a:gd name="connsiteY4" fmla="*/ 242767 h 312616"/>
                    <a:gd name="connsiteX5" fmla="*/ 5592 w 851646"/>
                    <a:gd name="connsiteY5" fmla="*/ 310192 h 312616"/>
                    <a:gd name="connsiteX6" fmla="*/ 0 w 851646"/>
                    <a:gd name="connsiteY6" fmla="*/ 312616 h 312616"/>
                    <a:gd name="connsiteX7" fmla="*/ 24484 w 851646"/>
                    <a:gd name="connsiteY7" fmla="*/ 241124 h 312616"/>
                    <a:gd name="connsiteX8" fmla="*/ 425823 w 851646"/>
                    <a:gd name="connsiteY8" fmla="*/ 0 h 31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1646" h="312616">
                      <a:moveTo>
                        <a:pt x="425823" y="0"/>
                      </a:moveTo>
                      <a:cubicBezTo>
                        <a:pt x="606242" y="0"/>
                        <a:pt x="761040" y="99426"/>
                        <a:pt x="827162" y="241124"/>
                      </a:cubicBezTo>
                      <a:lnTo>
                        <a:pt x="851646" y="312616"/>
                      </a:lnTo>
                      <a:lnTo>
                        <a:pt x="846055" y="310192"/>
                      </a:lnTo>
                      <a:cubicBezTo>
                        <a:pt x="726097" y="267624"/>
                        <a:pt x="581486" y="242767"/>
                        <a:pt x="425823" y="242767"/>
                      </a:cubicBezTo>
                      <a:cubicBezTo>
                        <a:pt x="270160" y="242767"/>
                        <a:pt x="125549" y="267624"/>
                        <a:pt x="5592" y="310192"/>
                      </a:cubicBezTo>
                      <a:lnTo>
                        <a:pt x="0" y="312616"/>
                      </a:lnTo>
                      <a:lnTo>
                        <a:pt x="24484" y="241124"/>
                      </a:lnTo>
                      <a:cubicBezTo>
                        <a:pt x="90607" y="99426"/>
                        <a:pt x="245405" y="0"/>
                        <a:pt x="42582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" name="月 30">
                  <a:extLst>
                    <a:ext uri="{FF2B5EF4-FFF2-40B4-BE49-F238E27FC236}">
                      <a16:creationId xmlns:a16="http://schemas.microsoft.com/office/drawing/2014/main" id="{484558FD-4ED9-47B8-8A28-7B52D5688B8C}"/>
                    </a:ext>
                  </a:extLst>
                </p:cNvPr>
                <p:cNvSpPr/>
                <p:nvPr/>
              </p:nvSpPr>
              <p:spPr>
                <a:xfrm flipH="1">
                  <a:off x="5879337" y="1483070"/>
                  <a:ext cx="77331" cy="105669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" name="円/楕円 27">
                  <a:extLst>
                    <a:ext uri="{FF2B5EF4-FFF2-40B4-BE49-F238E27FC236}">
                      <a16:creationId xmlns:a16="http://schemas.microsoft.com/office/drawing/2014/main" id="{ECCB7EDD-8E46-4192-83F9-14304CA6C0BC}"/>
                    </a:ext>
                  </a:extLst>
                </p:cNvPr>
                <p:cNvSpPr/>
                <p:nvPr/>
              </p:nvSpPr>
              <p:spPr>
                <a:xfrm>
                  <a:off x="5504762" y="1651003"/>
                  <a:ext cx="223764" cy="3965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" name="円/楕円 27">
                  <a:extLst>
                    <a:ext uri="{FF2B5EF4-FFF2-40B4-BE49-F238E27FC236}">
                      <a16:creationId xmlns:a16="http://schemas.microsoft.com/office/drawing/2014/main" id="{14727259-94EB-447D-9D3B-1C8957959ED4}"/>
                    </a:ext>
                  </a:extLst>
                </p:cNvPr>
                <p:cNvSpPr/>
                <p:nvPr/>
              </p:nvSpPr>
              <p:spPr>
                <a:xfrm flipH="1">
                  <a:off x="5138151" y="1651003"/>
                  <a:ext cx="135088" cy="3965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3EEB3FDE-EF4C-46D9-90D6-0FB2465812EA}"/>
                  </a:ext>
                </a:extLst>
              </p:cNvPr>
              <p:cNvSpPr/>
              <p:nvPr/>
            </p:nvSpPr>
            <p:spPr>
              <a:xfrm>
                <a:off x="8166655" y="2682075"/>
                <a:ext cx="331182" cy="866205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B57A789C-C655-4B58-A175-3988DD133E62}"/>
                  </a:ext>
                </a:extLst>
              </p:cNvPr>
              <p:cNvSpPr/>
              <p:nvPr/>
            </p:nvSpPr>
            <p:spPr>
              <a:xfrm>
                <a:off x="7610469" y="1528076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24A33811-15EC-49A5-A625-6D117A1B54A2}"/>
                  </a:ext>
                </a:extLst>
              </p:cNvPr>
              <p:cNvGrpSpPr/>
              <p:nvPr/>
            </p:nvGrpSpPr>
            <p:grpSpPr>
              <a:xfrm>
                <a:off x="7454128" y="1740786"/>
                <a:ext cx="92869" cy="178007"/>
                <a:chOff x="1599941" y="1796144"/>
                <a:chExt cx="92869" cy="178007"/>
              </a:xfrm>
            </p:grpSpPr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9AD78C0D-8FE3-4C60-9270-A81B54A4CF52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円: 塗りつぶしなし 13">
                  <a:extLst>
                    <a:ext uri="{FF2B5EF4-FFF2-40B4-BE49-F238E27FC236}">
                      <a16:creationId xmlns:a16="http://schemas.microsoft.com/office/drawing/2014/main" id="{F9623407-25CD-471F-9AB7-B645665BCBB0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204F63A5-13AB-4882-871D-41C4BDAE16B7}"/>
                  </a:ext>
                </a:extLst>
              </p:cNvPr>
              <p:cNvGrpSpPr/>
              <p:nvPr/>
            </p:nvGrpSpPr>
            <p:grpSpPr>
              <a:xfrm>
                <a:off x="7844519" y="1740786"/>
                <a:ext cx="131227" cy="178007"/>
                <a:chOff x="1599941" y="1796144"/>
                <a:chExt cx="92869" cy="178007"/>
              </a:xfrm>
            </p:grpSpPr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58F11707-B4DE-46E7-9408-130688303186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円: 塗りつぶしなし 11">
                  <a:extLst>
                    <a:ext uri="{FF2B5EF4-FFF2-40B4-BE49-F238E27FC236}">
                      <a16:creationId xmlns:a16="http://schemas.microsoft.com/office/drawing/2014/main" id="{69822EC6-8ACB-4D20-A018-866751D3B842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" name="円/楕円 27">
              <a:extLst>
                <a:ext uri="{FF2B5EF4-FFF2-40B4-BE49-F238E27FC236}">
                  <a16:creationId xmlns:a16="http://schemas.microsoft.com/office/drawing/2014/main" id="{D8266982-6179-47E9-983F-4EBBA726C251}"/>
                </a:ext>
              </a:extLst>
            </p:cNvPr>
            <p:cNvSpPr/>
            <p:nvPr/>
          </p:nvSpPr>
          <p:spPr>
            <a:xfrm rot="7032295">
              <a:off x="7771216" y="2138823"/>
              <a:ext cx="220132" cy="76921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円/楕円 27">
              <a:extLst>
                <a:ext uri="{FF2B5EF4-FFF2-40B4-BE49-F238E27FC236}">
                  <a16:creationId xmlns:a16="http://schemas.microsoft.com/office/drawing/2014/main" id="{218615AC-D944-4325-A435-43678C4A3B20}"/>
                </a:ext>
              </a:extLst>
            </p:cNvPr>
            <p:cNvSpPr/>
            <p:nvPr/>
          </p:nvSpPr>
          <p:spPr>
            <a:xfrm rot="13943616">
              <a:off x="7524237" y="2172414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4BFE29AA-75B6-4D65-8A46-3DC3AEA35CAC}"/>
              </a:ext>
            </a:extLst>
          </p:cNvPr>
          <p:cNvGrpSpPr/>
          <p:nvPr/>
        </p:nvGrpSpPr>
        <p:grpSpPr>
          <a:xfrm>
            <a:off x="4335754" y="1074595"/>
            <a:ext cx="1118579" cy="2477430"/>
            <a:chOff x="4335754" y="1074595"/>
            <a:chExt cx="1118579" cy="2477430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FE769C32-BAB1-4E18-8113-4589DD7265B6}"/>
                </a:ext>
              </a:extLst>
            </p:cNvPr>
            <p:cNvGrpSpPr/>
            <p:nvPr/>
          </p:nvGrpSpPr>
          <p:grpSpPr>
            <a:xfrm>
              <a:off x="4335754" y="1074595"/>
              <a:ext cx="1118579" cy="2477430"/>
              <a:chOff x="4317166" y="1080237"/>
              <a:chExt cx="1118579" cy="2477430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8C0412C6-6444-4206-9844-1941FA25E7C2}"/>
                  </a:ext>
                </a:extLst>
              </p:cNvPr>
              <p:cNvGrpSpPr/>
              <p:nvPr/>
            </p:nvGrpSpPr>
            <p:grpSpPr>
              <a:xfrm>
                <a:off x="4317166" y="1080237"/>
                <a:ext cx="1101272" cy="2477430"/>
                <a:chOff x="3342430" y="1080237"/>
                <a:chExt cx="1101272" cy="2477430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D2D0F833-620E-46A4-918E-7D47971FDB8C}"/>
                    </a:ext>
                  </a:extLst>
                </p:cNvPr>
                <p:cNvGrpSpPr/>
                <p:nvPr/>
              </p:nvGrpSpPr>
              <p:grpSpPr>
                <a:xfrm>
                  <a:off x="3342430" y="1080237"/>
                  <a:ext cx="1101272" cy="2477430"/>
                  <a:chOff x="3288209" y="961960"/>
                  <a:chExt cx="1153848" cy="2595707"/>
                </a:xfrm>
              </p:grpSpPr>
              <p:sp>
                <p:nvSpPr>
                  <p:cNvPr id="50" name="円/楕円 637">
                    <a:extLst>
                      <a:ext uri="{FF2B5EF4-FFF2-40B4-BE49-F238E27FC236}">
                        <a16:creationId xmlns:a16="http://schemas.microsoft.com/office/drawing/2014/main" id="{B5C0E3D6-ED5A-46A5-8B50-95BFF28D6584}"/>
                      </a:ext>
                    </a:extLst>
                  </p:cNvPr>
                  <p:cNvSpPr/>
                  <p:nvPr/>
                </p:nvSpPr>
                <p:spPr>
                  <a:xfrm>
                    <a:off x="3491211" y="2101850"/>
                    <a:ext cx="121939" cy="48362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5368" h="355839">
                        <a:moveTo>
                          <a:pt x="62684" y="0"/>
                        </a:moveTo>
                        <a:cubicBezTo>
                          <a:pt x="97303" y="0"/>
                          <a:pt x="125368" y="28916"/>
                          <a:pt x="125368" y="64586"/>
                        </a:cubicBezTo>
                        <a:cubicBezTo>
                          <a:pt x="125368" y="89534"/>
                          <a:pt x="111640" y="111178"/>
                          <a:pt x="91177" y="121253"/>
                        </a:cubicBezTo>
                        <a:cubicBezTo>
                          <a:pt x="111640" y="131329"/>
                          <a:pt x="125368" y="152972"/>
                          <a:pt x="125368" y="177920"/>
                        </a:cubicBezTo>
                        <a:cubicBezTo>
                          <a:pt x="125368" y="202868"/>
                          <a:pt x="111640" y="224511"/>
                          <a:pt x="91178" y="234587"/>
                        </a:cubicBezTo>
                        <a:cubicBezTo>
                          <a:pt x="111640" y="244662"/>
                          <a:pt x="125368" y="266306"/>
                          <a:pt x="125368" y="291253"/>
                        </a:cubicBezTo>
                        <a:cubicBezTo>
                          <a:pt x="125368" y="326923"/>
                          <a:pt x="97303" y="355839"/>
                          <a:pt x="62684" y="355839"/>
                        </a:cubicBezTo>
                        <a:cubicBezTo>
                          <a:pt x="28065" y="355839"/>
                          <a:pt x="0" y="326923"/>
                          <a:pt x="0" y="291253"/>
                        </a:cubicBezTo>
                        <a:cubicBezTo>
                          <a:pt x="0" y="266306"/>
                          <a:pt x="13728" y="244662"/>
                          <a:pt x="34191" y="234587"/>
                        </a:cubicBezTo>
                        <a:cubicBezTo>
                          <a:pt x="13728" y="224511"/>
                          <a:pt x="0" y="202868"/>
                          <a:pt x="0" y="177920"/>
                        </a:cubicBezTo>
                        <a:cubicBezTo>
                          <a:pt x="0" y="152972"/>
                          <a:pt x="13729" y="131329"/>
                          <a:pt x="34192" y="121253"/>
                        </a:cubicBezTo>
                        <a:cubicBezTo>
                          <a:pt x="13729" y="111178"/>
                          <a:pt x="0" y="89534"/>
                          <a:pt x="0" y="64586"/>
                        </a:cubicBezTo>
                        <a:cubicBezTo>
                          <a:pt x="0" y="28916"/>
                          <a:pt x="28065" y="0"/>
                          <a:pt x="6268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1" name="円/楕円 637">
                    <a:extLst>
                      <a:ext uri="{FF2B5EF4-FFF2-40B4-BE49-F238E27FC236}">
                        <a16:creationId xmlns:a16="http://schemas.microsoft.com/office/drawing/2014/main" id="{02017BBB-F495-4E26-AFE3-22BF7776FB68}"/>
                      </a:ext>
                    </a:extLst>
                  </p:cNvPr>
                  <p:cNvSpPr/>
                  <p:nvPr/>
                </p:nvSpPr>
                <p:spPr>
                  <a:xfrm>
                    <a:off x="4177011" y="2070307"/>
                    <a:ext cx="142556" cy="5151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5368" h="355839">
                        <a:moveTo>
                          <a:pt x="62684" y="0"/>
                        </a:moveTo>
                        <a:cubicBezTo>
                          <a:pt x="97303" y="0"/>
                          <a:pt x="125368" y="28916"/>
                          <a:pt x="125368" y="64586"/>
                        </a:cubicBezTo>
                        <a:cubicBezTo>
                          <a:pt x="125368" y="89534"/>
                          <a:pt x="111640" y="111178"/>
                          <a:pt x="91177" y="121253"/>
                        </a:cubicBezTo>
                        <a:cubicBezTo>
                          <a:pt x="111640" y="131329"/>
                          <a:pt x="125368" y="152972"/>
                          <a:pt x="125368" y="177920"/>
                        </a:cubicBezTo>
                        <a:cubicBezTo>
                          <a:pt x="125368" y="202868"/>
                          <a:pt x="111640" y="224511"/>
                          <a:pt x="91178" y="234587"/>
                        </a:cubicBezTo>
                        <a:cubicBezTo>
                          <a:pt x="111640" y="244662"/>
                          <a:pt x="125368" y="266306"/>
                          <a:pt x="125368" y="291253"/>
                        </a:cubicBezTo>
                        <a:cubicBezTo>
                          <a:pt x="125368" y="326923"/>
                          <a:pt x="97303" y="355839"/>
                          <a:pt x="62684" y="355839"/>
                        </a:cubicBezTo>
                        <a:cubicBezTo>
                          <a:pt x="28065" y="355839"/>
                          <a:pt x="0" y="326923"/>
                          <a:pt x="0" y="291253"/>
                        </a:cubicBezTo>
                        <a:cubicBezTo>
                          <a:pt x="0" y="266306"/>
                          <a:pt x="13728" y="244662"/>
                          <a:pt x="34191" y="234587"/>
                        </a:cubicBezTo>
                        <a:cubicBezTo>
                          <a:pt x="13728" y="224511"/>
                          <a:pt x="0" y="202868"/>
                          <a:pt x="0" y="177920"/>
                        </a:cubicBezTo>
                        <a:cubicBezTo>
                          <a:pt x="0" y="152972"/>
                          <a:pt x="13729" y="131329"/>
                          <a:pt x="34192" y="121253"/>
                        </a:cubicBezTo>
                        <a:cubicBezTo>
                          <a:pt x="13729" y="111178"/>
                          <a:pt x="0" y="89534"/>
                          <a:pt x="0" y="64586"/>
                        </a:cubicBezTo>
                        <a:cubicBezTo>
                          <a:pt x="0" y="28916"/>
                          <a:pt x="28065" y="0"/>
                          <a:pt x="6268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2" name="月 51">
                    <a:extLst>
                      <a:ext uri="{FF2B5EF4-FFF2-40B4-BE49-F238E27FC236}">
                        <a16:creationId xmlns:a16="http://schemas.microsoft.com/office/drawing/2014/main" id="{24352572-9404-43B2-8ECC-0E3CB104210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288209" y="1149803"/>
                    <a:ext cx="258026" cy="741439"/>
                  </a:xfrm>
                  <a:prstGeom prst="moon">
                    <a:avLst>
                      <a:gd name="adj" fmla="val 59745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" name="円/楕円 373">
                    <a:extLst>
                      <a:ext uri="{FF2B5EF4-FFF2-40B4-BE49-F238E27FC236}">
                        <a16:creationId xmlns:a16="http://schemas.microsoft.com/office/drawing/2014/main" id="{6B727539-72ED-4D71-814C-69A2951123AF}"/>
                      </a:ext>
                    </a:extLst>
                  </p:cNvPr>
                  <p:cNvSpPr/>
                  <p:nvPr/>
                </p:nvSpPr>
                <p:spPr>
                  <a:xfrm>
                    <a:off x="3295776" y="1080237"/>
                    <a:ext cx="1146281" cy="120670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7506F035-8BD5-49EB-9964-8137C24C301A}"/>
                      </a:ext>
                    </a:extLst>
                  </p:cNvPr>
                  <p:cNvSpPr/>
                  <p:nvPr/>
                </p:nvSpPr>
                <p:spPr>
                  <a:xfrm>
                    <a:off x="3314006" y="1193433"/>
                    <a:ext cx="987290" cy="1614209"/>
                  </a:xfrm>
                  <a:custGeom>
                    <a:avLst/>
                    <a:gdLst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0 w 897082"/>
                      <a:gd name="connsiteY15" fmla="*/ 572384 h 1466720"/>
                      <a:gd name="connsiteX16" fmla="*/ 0 w 897082"/>
                      <a:gd name="connsiteY16" fmla="*/ 448541 h 1466720"/>
                      <a:gd name="connsiteX17" fmla="*/ 448541 w 897082"/>
                      <a:gd name="connsiteY17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85412 w 897082"/>
                      <a:gd name="connsiteY15" fmla="*/ 835562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85412 w 897082"/>
                      <a:gd name="connsiteY15" fmla="*/ 835562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85412 w 897082"/>
                      <a:gd name="connsiteY15" fmla="*/ 835562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85412 w 897082"/>
                      <a:gd name="connsiteY15" fmla="*/ 835562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897082" h="1466720">
                        <a:moveTo>
                          <a:pt x="448541" y="0"/>
                        </a:moveTo>
                        <a:cubicBezTo>
                          <a:pt x="696263" y="0"/>
                          <a:pt x="897082" y="200819"/>
                          <a:pt x="897082" y="448541"/>
                        </a:cubicBezTo>
                        <a:lnTo>
                          <a:pt x="897082" y="572384"/>
                        </a:lnTo>
                        <a:cubicBezTo>
                          <a:pt x="897082" y="758175"/>
                          <a:pt x="784121" y="917584"/>
                          <a:pt x="623133" y="985676"/>
                        </a:cubicBezTo>
                        <a:lnTo>
                          <a:pt x="564119" y="1003996"/>
                        </a:lnTo>
                        <a:lnTo>
                          <a:pt x="575827" y="1118635"/>
                        </a:lnTo>
                        <a:lnTo>
                          <a:pt x="603105" y="1118635"/>
                        </a:lnTo>
                        <a:cubicBezTo>
                          <a:pt x="704556" y="1118635"/>
                          <a:pt x="786798" y="1196557"/>
                          <a:pt x="786798" y="1292678"/>
                        </a:cubicBezTo>
                        <a:cubicBezTo>
                          <a:pt x="786798" y="1350692"/>
                          <a:pt x="786797" y="1408706"/>
                          <a:pt x="786797" y="1466720"/>
                        </a:cubicBezTo>
                        <a:lnTo>
                          <a:pt x="188668" y="1466720"/>
                        </a:lnTo>
                        <a:lnTo>
                          <a:pt x="188668" y="1292678"/>
                        </a:lnTo>
                        <a:cubicBezTo>
                          <a:pt x="188668" y="1220587"/>
                          <a:pt x="234929" y="1158734"/>
                          <a:pt x="300860" y="1132312"/>
                        </a:cubicBezTo>
                        <a:lnTo>
                          <a:pt x="352270" y="1122478"/>
                        </a:lnTo>
                        <a:lnTo>
                          <a:pt x="363516" y="1012354"/>
                        </a:lnTo>
                        <a:lnTo>
                          <a:pt x="358144" y="1011812"/>
                        </a:lnTo>
                        <a:cubicBezTo>
                          <a:pt x="311793" y="982347"/>
                          <a:pt x="129234" y="965474"/>
                          <a:pt x="85412" y="835562"/>
                        </a:cubicBezTo>
                        <a:cubicBezTo>
                          <a:pt x="-1482" y="769126"/>
                          <a:pt x="14235" y="636888"/>
                          <a:pt x="0" y="572384"/>
                        </a:cubicBezTo>
                        <a:lnTo>
                          <a:pt x="0" y="448541"/>
                        </a:lnTo>
                        <a:cubicBezTo>
                          <a:pt x="0" y="200819"/>
                          <a:pt x="200819" y="0"/>
                          <a:pt x="4485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EE41277F-37E8-409B-872D-8B242B120681}"/>
                      </a:ext>
                    </a:extLst>
                  </p:cNvPr>
                  <p:cNvSpPr/>
                  <p:nvPr/>
                </p:nvSpPr>
                <p:spPr>
                  <a:xfrm>
                    <a:off x="3702501" y="2298389"/>
                    <a:ext cx="198330" cy="101646"/>
                  </a:xfrm>
                  <a:custGeom>
                    <a:avLst/>
                    <a:gdLst>
                      <a:gd name="connsiteX0" fmla="*/ 209318 w 211408"/>
                      <a:gd name="connsiteY0" fmla="*/ 0 h 93697"/>
                      <a:gd name="connsiteX1" fmla="*/ 211408 w 211408"/>
                      <a:gd name="connsiteY1" fmla="*/ 20463 h 93697"/>
                      <a:gd name="connsiteX2" fmla="*/ 206348 w 211408"/>
                      <a:gd name="connsiteY2" fmla="*/ 24396 h 93697"/>
                      <a:gd name="connsiteX3" fmla="*/ 7260 w 211408"/>
                      <a:gd name="connsiteY3" fmla="*/ 93228 h 93697"/>
                      <a:gd name="connsiteX4" fmla="*/ 0 w 211408"/>
                      <a:gd name="connsiteY4" fmla="*/ 93697 h 93697"/>
                      <a:gd name="connsiteX5" fmla="*/ 8715 w 211408"/>
                      <a:gd name="connsiteY5" fmla="*/ 8358 h 93697"/>
                      <a:gd name="connsiteX6" fmla="*/ 93740 w 211408"/>
                      <a:gd name="connsiteY6" fmla="*/ 16929 h 93697"/>
                      <a:gd name="connsiteX7" fmla="*/ 184137 w 211408"/>
                      <a:gd name="connsiteY7" fmla="*/ 7816 h 93697"/>
                      <a:gd name="connsiteX0" fmla="*/ 209318 w 211408"/>
                      <a:gd name="connsiteY0" fmla="*/ 0 h 93697"/>
                      <a:gd name="connsiteX1" fmla="*/ 211408 w 211408"/>
                      <a:gd name="connsiteY1" fmla="*/ 20463 h 93697"/>
                      <a:gd name="connsiteX2" fmla="*/ 7260 w 211408"/>
                      <a:gd name="connsiteY2" fmla="*/ 93228 h 93697"/>
                      <a:gd name="connsiteX3" fmla="*/ 0 w 211408"/>
                      <a:gd name="connsiteY3" fmla="*/ 93697 h 93697"/>
                      <a:gd name="connsiteX4" fmla="*/ 8715 w 211408"/>
                      <a:gd name="connsiteY4" fmla="*/ 8358 h 93697"/>
                      <a:gd name="connsiteX5" fmla="*/ 93740 w 211408"/>
                      <a:gd name="connsiteY5" fmla="*/ 16929 h 93697"/>
                      <a:gd name="connsiteX6" fmla="*/ 184137 w 211408"/>
                      <a:gd name="connsiteY6" fmla="*/ 7816 h 93697"/>
                      <a:gd name="connsiteX7" fmla="*/ 209318 w 211408"/>
                      <a:gd name="connsiteY7" fmla="*/ 0 h 93697"/>
                      <a:gd name="connsiteX0" fmla="*/ 209318 w 209318"/>
                      <a:gd name="connsiteY0" fmla="*/ 0 h 93697"/>
                      <a:gd name="connsiteX1" fmla="*/ 7260 w 209318"/>
                      <a:gd name="connsiteY1" fmla="*/ 93228 h 93697"/>
                      <a:gd name="connsiteX2" fmla="*/ 0 w 209318"/>
                      <a:gd name="connsiteY2" fmla="*/ 93697 h 93697"/>
                      <a:gd name="connsiteX3" fmla="*/ 8715 w 209318"/>
                      <a:gd name="connsiteY3" fmla="*/ 8358 h 93697"/>
                      <a:gd name="connsiteX4" fmla="*/ 93740 w 209318"/>
                      <a:gd name="connsiteY4" fmla="*/ 16929 h 93697"/>
                      <a:gd name="connsiteX5" fmla="*/ 184137 w 209318"/>
                      <a:gd name="connsiteY5" fmla="*/ 7816 h 93697"/>
                      <a:gd name="connsiteX6" fmla="*/ 209318 w 209318"/>
                      <a:gd name="connsiteY6" fmla="*/ 0 h 93697"/>
                      <a:gd name="connsiteX0" fmla="*/ 209318 w 209318"/>
                      <a:gd name="connsiteY0" fmla="*/ 0 h 93697"/>
                      <a:gd name="connsiteX1" fmla="*/ 7260 w 209318"/>
                      <a:gd name="connsiteY1" fmla="*/ 93228 h 93697"/>
                      <a:gd name="connsiteX2" fmla="*/ 0 w 209318"/>
                      <a:gd name="connsiteY2" fmla="*/ 93697 h 93697"/>
                      <a:gd name="connsiteX3" fmla="*/ 8715 w 209318"/>
                      <a:gd name="connsiteY3" fmla="*/ 8358 h 93697"/>
                      <a:gd name="connsiteX4" fmla="*/ 93740 w 209318"/>
                      <a:gd name="connsiteY4" fmla="*/ 16929 h 93697"/>
                      <a:gd name="connsiteX5" fmla="*/ 184137 w 209318"/>
                      <a:gd name="connsiteY5" fmla="*/ 7816 h 93697"/>
                      <a:gd name="connsiteX6" fmla="*/ 209318 w 209318"/>
                      <a:gd name="connsiteY6" fmla="*/ 0 h 93697"/>
                      <a:gd name="connsiteX0" fmla="*/ 209318 w 209318"/>
                      <a:gd name="connsiteY0" fmla="*/ 0 h 93697"/>
                      <a:gd name="connsiteX1" fmla="*/ 0 w 209318"/>
                      <a:gd name="connsiteY1" fmla="*/ 93697 h 93697"/>
                      <a:gd name="connsiteX2" fmla="*/ 8715 w 209318"/>
                      <a:gd name="connsiteY2" fmla="*/ 8358 h 93697"/>
                      <a:gd name="connsiteX3" fmla="*/ 93740 w 209318"/>
                      <a:gd name="connsiteY3" fmla="*/ 16929 h 93697"/>
                      <a:gd name="connsiteX4" fmla="*/ 184137 w 209318"/>
                      <a:gd name="connsiteY4" fmla="*/ 7816 h 93697"/>
                      <a:gd name="connsiteX5" fmla="*/ 209318 w 209318"/>
                      <a:gd name="connsiteY5" fmla="*/ 0 h 93697"/>
                      <a:gd name="connsiteX0" fmla="*/ 209318 w 209318"/>
                      <a:gd name="connsiteY0" fmla="*/ 0 h 93697"/>
                      <a:gd name="connsiteX1" fmla="*/ 0 w 209318"/>
                      <a:gd name="connsiteY1" fmla="*/ 93697 h 93697"/>
                      <a:gd name="connsiteX2" fmla="*/ 8715 w 209318"/>
                      <a:gd name="connsiteY2" fmla="*/ 8358 h 93697"/>
                      <a:gd name="connsiteX3" fmla="*/ 93740 w 209318"/>
                      <a:gd name="connsiteY3" fmla="*/ 16929 h 93697"/>
                      <a:gd name="connsiteX4" fmla="*/ 184137 w 209318"/>
                      <a:gd name="connsiteY4" fmla="*/ 7816 h 93697"/>
                      <a:gd name="connsiteX5" fmla="*/ 209318 w 209318"/>
                      <a:gd name="connsiteY5" fmla="*/ 0 h 93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9318" h="93697">
                        <a:moveTo>
                          <a:pt x="209318" y="0"/>
                        </a:moveTo>
                        <a:cubicBezTo>
                          <a:pt x="148204" y="60213"/>
                          <a:pt x="33434" y="92304"/>
                          <a:pt x="0" y="93697"/>
                        </a:cubicBezTo>
                        <a:lnTo>
                          <a:pt x="8715" y="8358"/>
                        </a:lnTo>
                        <a:lnTo>
                          <a:pt x="93740" y="16929"/>
                        </a:lnTo>
                        <a:cubicBezTo>
                          <a:pt x="124705" y="16929"/>
                          <a:pt x="154938" y="13791"/>
                          <a:pt x="184137" y="7816"/>
                        </a:cubicBezTo>
                        <a:lnTo>
                          <a:pt x="209318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0FE427AA-6157-4A2C-9DA6-725E66F7967E}"/>
                      </a:ext>
                    </a:extLst>
                  </p:cNvPr>
                  <p:cNvSpPr/>
                  <p:nvPr/>
                </p:nvSpPr>
                <p:spPr>
                  <a:xfrm>
                    <a:off x="3367823" y="2424556"/>
                    <a:ext cx="1053425" cy="1133111"/>
                  </a:xfrm>
                  <a:custGeom>
                    <a:avLst/>
                    <a:gdLst>
                      <a:gd name="connsiteX0" fmla="*/ 702404 w 1068476"/>
                      <a:gd name="connsiteY0" fmla="*/ 0 h 1020925"/>
                      <a:gd name="connsiteX1" fmla="*/ 763059 w 1068476"/>
                      <a:gd name="connsiteY1" fmla="*/ 0 h 1020925"/>
                      <a:gd name="connsiteX2" fmla="*/ 1068476 w 1068476"/>
                      <a:gd name="connsiteY2" fmla="*/ 320391 h 1020925"/>
                      <a:gd name="connsiteX3" fmla="*/ 1068476 w 1068476"/>
                      <a:gd name="connsiteY3" fmla="*/ 1020925 h 1020925"/>
                      <a:gd name="connsiteX4" fmla="*/ 139988 w 1068476"/>
                      <a:gd name="connsiteY4" fmla="*/ 1020925 h 1020925"/>
                      <a:gd name="connsiteX5" fmla="*/ 55941 w 1068476"/>
                      <a:gd name="connsiteY5" fmla="*/ 706710 h 1020925"/>
                      <a:gd name="connsiteX6" fmla="*/ 55941 w 1068476"/>
                      <a:gd name="connsiteY6" fmla="*/ 285753 h 1020925"/>
                      <a:gd name="connsiteX7" fmla="*/ 189768 w 1068476"/>
                      <a:gd name="connsiteY7" fmla="*/ 138877 h 1020925"/>
                      <a:gd name="connsiteX8" fmla="*/ 371719 w 1068476"/>
                      <a:gd name="connsiteY8" fmla="*/ 10385 h 1020925"/>
                      <a:gd name="connsiteX9" fmla="*/ 390924 w 1068476"/>
                      <a:gd name="connsiteY9" fmla="*/ 7678 h 1020925"/>
                      <a:gd name="connsiteX10" fmla="*/ 356988 w 1068476"/>
                      <a:gd name="connsiteY10" fmla="*/ 72107 h 1020925"/>
                      <a:gd name="connsiteX11" fmla="*/ 362948 w 1068476"/>
                      <a:gd name="connsiteY11" fmla="*/ 186423 h 1020925"/>
                      <a:gd name="connsiteX12" fmla="*/ 632972 w 1068476"/>
                      <a:gd name="connsiteY12" fmla="*/ 86497 h 1020925"/>
                      <a:gd name="connsiteX13" fmla="*/ 698289 w 1068476"/>
                      <a:gd name="connsiteY13" fmla="*/ 7813 h 1020925"/>
                      <a:gd name="connsiteX0" fmla="*/ 676999 w 1043071"/>
                      <a:gd name="connsiteY0" fmla="*/ 0 h 1020925"/>
                      <a:gd name="connsiteX1" fmla="*/ 737654 w 1043071"/>
                      <a:gd name="connsiteY1" fmla="*/ 0 h 1020925"/>
                      <a:gd name="connsiteX2" fmla="*/ 1043071 w 1043071"/>
                      <a:gd name="connsiteY2" fmla="*/ 320391 h 1020925"/>
                      <a:gd name="connsiteX3" fmla="*/ 1043071 w 1043071"/>
                      <a:gd name="connsiteY3" fmla="*/ 1020925 h 1020925"/>
                      <a:gd name="connsiteX4" fmla="*/ 114583 w 1043071"/>
                      <a:gd name="connsiteY4" fmla="*/ 1020925 h 1020925"/>
                      <a:gd name="connsiteX5" fmla="*/ 30536 w 1043071"/>
                      <a:gd name="connsiteY5" fmla="*/ 706710 h 1020925"/>
                      <a:gd name="connsiteX6" fmla="*/ 61493 w 1043071"/>
                      <a:gd name="connsiteY6" fmla="*/ 340521 h 1020925"/>
                      <a:gd name="connsiteX7" fmla="*/ 164363 w 1043071"/>
                      <a:gd name="connsiteY7" fmla="*/ 138877 h 1020925"/>
                      <a:gd name="connsiteX8" fmla="*/ 346314 w 1043071"/>
                      <a:gd name="connsiteY8" fmla="*/ 10385 h 1020925"/>
                      <a:gd name="connsiteX9" fmla="*/ 365519 w 1043071"/>
                      <a:gd name="connsiteY9" fmla="*/ 7678 h 1020925"/>
                      <a:gd name="connsiteX10" fmla="*/ 331583 w 1043071"/>
                      <a:gd name="connsiteY10" fmla="*/ 72107 h 1020925"/>
                      <a:gd name="connsiteX11" fmla="*/ 337543 w 1043071"/>
                      <a:gd name="connsiteY11" fmla="*/ 186423 h 1020925"/>
                      <a:gd name="connsiteX12" fmla="*/ 607567 w 1043071"/>
                      <a:gd name="connsiteY12" fmla="*/ 86497 h 1020925"/>
                      <a:gd name="connsiteX13" fmla="*/ 672884 w 1043071"/>
                      <a:gd name="connsiteY13" fmla="*/ 7813 h 1020925"/>
                      <a:gd name="connsiteX14" fmla="*/ 676999 w 1043071"/>
                      <a:gd name="connsiteY14" fmla="*/ 0 h 1020925"/>
                      <a:gd name="connsiteX0" fmla="*/ 650472 w 1016544"/>
                      <a:gd name="connsiteY0" fmla="*/ 0 h 1020925"/>
                      <a:gd name="connsiteX1" fmla="*/ 711127 w 1016544"/>
                      <a:gd name="connsiteY1" fmla="*/ 0 h 1020925"/>
                      <a:gd name="connsiteX2" fmla="*/ 1016544 w 1016544"/>
                      <a:gd name="connsiteY2" fmla="*/ 320391 h 1020925"/>
                      <a:gd name="connsiteX3" fmla="*/ 1016544 w 1016544"/>
                      <a:gd name="connsiteY3" fmla="*/ 1020925 h 1020925"/>
                      <a:gd name="connsiteX4" fmla="*/ 88056 w 1016544"/>
                      <a:gd name="connsiteY4" fmla="*/ 1020925 h 1020925"/>
                      <a:gd name="connsiteX5" fmla="*/ 4009 w 1016544"/>
                      <a:gd name="connsiteY5" fmla="*/ 706710 h 1020925"/>
                      <a:gd name="connsiteX6" fmla="*/ 34966 w 1016544"/>
                      <a:gd name="connsiteY6" fmla="*/ 340521 h 1020925"/>
                      <a:gd name="connsiteX7" fmla="*/ 137836 w 1016544"/>
                      <a:gd name="connsiteY7" fmla="*/ 138877 h 1020925"/>
                      <a:gd name="connsiteX8" fmla="*/ 319787 w 1016544"/>
                      <a:gd name="connsiteY8" fmla="*/ 10385 h 1020925"/>
                      <a:gd name="connsiteX9" fmla="*/ 338992 w 1016544"/>
                      <a:gd name="connsiteY9" fmla="*/ 7678 h 1020925"/>
                      <a:gd name="connsiteX10" fmla="*/ 305056 w 1016544"/>
                      <a:gd name="connsiteY10" fmla="*/ 72107 h 1020925"/>
                      <a:gd name="connsiteX11" fmla="*/ 311016 w 1016544"/>
                      <a:gd name="connsiteY11" fmla="*/ 186423 h 1020925"/>
                      <a:gd name="connsiteX12" fmla="*/ 581040 w 1016544"/>
                      <a:gd name="connsiteY12" fmla="*/ 86497 h 1020925"/>
                      <a:gd name="connsiteX13" fmla="*/ 646357 w 1016544"/>
                      <a:gd name="connsiteY13" fmla="*/ 7813 h 1020925"/>
                      <a:gd name="connsiteX14" fmla="*/ 650472 w 1016544"/>
                      <a:gd name="connsiteY14" fmla="*/ 0 h 1020925"/>
                      <a:gd name="connsiteX0" fmla="*/ 620748 w 986820"/>
                      <a:gd name="connsiteY0" fmla="*/ 0 h 1020925"/>
                      <a:gd name="connsiteX1" fmla="*/ 681403 w 986820"/>
                      <a:gd name="connsiteY1" fmla="*/ 0 h 1020925"/>
                      <a:gd name="connsiteX2" fmla="*/ 986820 w 986820"/>
                      <a:gd name="connsiteY2" fmla="*/ 320391 h 1020925"/>
                      <a:gd name="connsiteX3" fmla="*/ 986820 w 986820"/>
                      <a:gd name="connsiteY3" fmla="*/ 1020925 h 1020925"/>
                      <a:gd name="connsiteX4" fmla="*/ 58332 w 986820"/>
                      <a:gd name="connsiteY4" fmla="*/ 1020925 h 1020925"/>
                      <a:gd name="connsiteX5" fmla="*/ 19529 w 986820"/>
                      <a:gd name="connsiteY5" fmla="*/ 704329 h 1020925"/>
                      <a:gd name="connsiteX6" fmla="*/ 5242 w 986820"/>
                      <a:gd name="connsiteY6" fmla="*/ 340521 h 1020925"/>
                      <a:gd name="connsiteX7" fmla="*/ 108112 w 986820"/>
                      <a:gd name="connsiteY7" fmla="*/ 138877 h 1020925"/>
                      <a:gd name="connsiteX8" fmla="*/ 290063 w 986820"/>
                      <a:gd name="connsiteY8" fmla="*/ 10385 h 1020925"/>
                      <a:gd name="connsiteX9" fmla="*/ 309268 w 986820"/>
                      <a:gd name="connsiteY9" fmla="*/ 7678 h 1020925"/>
                      <a:gd name="connsiteX10" fmla="*/ 275332 w 986820"/>
                      <a:gd name="connsiteY10" fmla="*/ 72107 h 1020925"/>
                      <a:gd name="connsiteX11" fmla="*/ 281292 w 986820"/>
                      <a:gd name="connsiteY11" fmla="*/ 186423 h 1020925"/>
                      <a:gd name="connsiteX12" fmla="*/ 551316 w 986820"/>
                      <a:gd name="connsiteY12" fmla="*/ 86497 h 1020925"/>
                      <a:gd name="connsiteX13" fmla="*/ 616633 w 986820"/>
                      <a:gd name="connsiteY13" fmla="*/ 7813 h 1020925"/>
                      <a:gd name="connsiteX14" fmla="*/ 620748 w 986820"/>
                      <a:gd name="connsiteY14" fmla="*/ 0 h 1020925"/>
                      <a:gd name="connsiteX0" fmla="*/ 663135 w 1029207"/>
                      <a:gd name="connsiteY0" fmla="*/ 0 h 1020925"/>
                      <a:gd name="connsiteX1" fmla="*/ 723790 w 1029207"/>
                      <a:gd name="connsiteY1" fmla="*/ 0 h 1020925"/>
                      <a:gd name="connsiteX2" fmla="*/ 1029207 w 1029207"/>
                      <a:gd name="connsiteY2" fmla="*/ 320391 h 1020925"/>
                      <a:gd name="connsiteX3" fmla="*/ 1029207 w 1029207"/>
                      <a:gd name="connsiteY3" fmla="*/ 1020925 h 1020925"/>
                      <a:gd name="connsiteX4" fmla="*/ 100719 w 1029207"/>
                      <a:gd name="connsiteY4" fmla="*/ 1020925 h 1020925"/>
                      <a:gd name="connsiteX5" fmla="*/ 61916 w 1029207"/>
                      <a:gd name="connsiteY5" fmla="*/ 704329 h 1020925"/>
                      <a:gd name="connsiteX6" fmla="*/ 2386 w 1029207"/>
                      <a:gd name="connsiteY6" fmla="*/ 433390 h 1020925"/>
                      <a:gd name="connsiteX7" fmla="*/ 150499 w 1029207"/>
                      <a:gd name="connsiteY7" fmla="*/ 138877 h 1020925"/>
                      <a:gd name="connsiteX8" fmla="*/ 332450 w 1029207"/>
                      <a:gd name="connsiteY8" fmla="*/ 10385 h 1020925"/>
                      <a:gd name="connsiteX9" fmla="*/ 351655 w 1029207"/>
                      <a:gd name="connsiteY9" fmla="*/ 7678 h 1020925"/>
                      <a:gd name="connsiteX10" fmla="*/ 317719 w 1029207"/>
                      <a:gd name="connsiteY10" fmla="*/ 72107 h 1020925"/>
                      <a:gd name="connsiteX11" fmla="*/ 323679 w 1029207"/>
                      <a:gd name="connsiteY11" fmla="*/ 186423 h 1020925"/>
                      <a:gd name="connsiteX12" fmla="*/ 593703 w 1029207"/>
                      <a:gd name="connsiteY12" fmla="*/ 86497 h 1020925"/>
                      <a:gd name="connsiteX13" fmla="*/ 659020 w 1029207"/>
                      <a:gd name="connsiteY13" fmla="*/ 7813 h 1020925"/>
                      <a:gd name="connsiteX14" fmla="*/ 663135 w 1029207"/>
                      <a:gd name="connsiteY14" fmla="*/ 0 h 1020925"/>
                      <a:gd name="connsiteX0" fmla="*/ 676475 w 1042547"/>
                      <a:gd name="connsiteY0" fmla="*/ 0 h 1020925"/>
                      <a:gd name="connsiteX1" fmla="*/ 737130 w 1042547"/>
                      <a:gd name="connsiteY1" fmla="*/ 0 h 1020925"/>
                      <a:gd name="connsiteX2" fmla="*/ 1042547 w 1042547"/>
                      <a:gd name="connsiteY2" fmla="*/ 320391 h 1020925"/>
                      <a:gd name="connsiteX3" fmla="*/ 1042547 w 1042547"/>
                      <a:gd name="connsiteY3" fmla="*/ 1020925 h 1020925"/>
                      <a:gd name="connsiteX4" fmla="*/ 114059 w 1042547"/>
                      <a:gd name="connsiteY4" fmla="*/ 1020925 h 1020925"/>
                      <a:gd name="connsiteX5" fmla="*/ 75256 w 1042547"/>
                      <a:gd name="connsiteY5" fmla="*/ 704329 h 1020925"/>
                      <a:gd name="connsiteX6" fmla="*/ 15726 w 1042547"/>
                      <a:gd name="connsiteY6" fmla="*/ 433390 h 1020925"/>
                      <a:gd name="connsiteX7" fmla="*/ 163839 w 1042547"/>
                      <a:gd name="connsiteY7" fmla="*/ 138877 h 1020925"/>
                      <a:gd name="connsiteX8" fmla="*/ 345790 w 1042547"/>
                      <a:gd name="connsiteY8" fmla="*/ 10385 h 1020925"/>
                      <a:gd name="connsiteX9" fmla="*/ 364995 w 1042547"/>
                      <a:gd name="connsiteY9" fmla="*/ 7678 h 1020925"/>
                      <a:gd name="connsiteX10" fmla="*/ 331059 w 1042547"/>
                      <a:gd name="connsiteY10" fmla="*/ 72107 h 1020925"/>
                      <a:gd name="connsiteX11" fmla="*/ 337019 w 1042547"/>
                      <a:gd name="connsiteY11" fmla="*/ 186423 h 1020925"/>
                      <a:gd name="connsiteX12" fmla="*/ 607043 w 1042547"/>
                      <a:gd name="connsiteY12" fmla="*/ 86497 h 1020925"/>
                      <a:gd name="connsiteX13" fmla="*/ 672360 w 1042547"/>
                      <a:gd name="connsiteY13" fmla="*/ 7813 h 1020925"/>
                      <a:gd name="connsiteX14" fmla="*/ 676475 w 1042547"/>
                      <a:gd name="connsiteY14" fmla="*/ 0 h 1020925"/>
                      <a:gd name="connsiteX0" fmla="*/ 676475 w 1042547"/>
                      <a:gd name="connsiteY0" fmla="*/ 0 h 1020925"/>
                      <a:gd name="connsiteX1" fmla="*/ 737130 w 1042547"/>
                      <a:gd name="connsiteY1" fmla="*/ 0 h 1020925"/>
                      <a:gd name="connsiteX2" fmla="*/ 1042547 w 1042547"/>
                      <a:gd name="connsiteY2" fmla="*/ 320391 h 1020925"/>
                      <a:gd name="connsiteX3" fmla="*/ 1042547 w 1042547"/>
                      <a:gd name="connsiteY3" fmla="*/ 1020925 h 1020925"/>
                      <a:gd name="connsiteX4" fmla="*/ 114059 w 1042547"/>
                      <a:gd name="connsiteY4" fmla="*/ 1020925 h 1020925"/>
                      <a:gd name="connsiteX5" fmla="*/ 75256 w 1042547"/>
                      <a:gd name="connsiteY5" fmla="*/ 704329 h 1020925"/>
                      <a:gd name="connsiteX6" fmla="*/ 15726 w 1042547"/>
                      <a:gd name="connsiteY6" fmla="*/ 433390 h 1020925"/>
                      <a:gd name="connsiteX7" fmla="*/ 163839 w 1042547"/>
                      <a:gd name="connsiteY7" fmla="*/ 138877 h 1020925"/>
                      <a:gd name="connsiteX8" fmla="*/ 345790 w 1042547"/>
                      <a:gd name="connsiteY8" fmla="*/ 10385 h 1020925"/>
                      <a:gd name="connsiteX9" fmla="*/ 364995 w 1042547"/>
                      <a:gd name="connsiteY9" fmla="*/ 7678 h 1020925"/>
                      <a:gd name="connsiteX10" fmla="*/ 331059 w 1042547"/>
                      <a:gd name="connsiteY10" fmla="*/ 72107 h 1020925"/>
                      <a:gd name="connsiteX11" fmla="*/ 337019 w 1042547"/>
                      <a:gd name="connsiteY11" fmla="*/ 186423 h 1020925"/>
                      <a:gd name="connsiteX12" fmla="*/ 607043 w 1042547"/>
                      <a:gd name="connsiteY12" fmla="*/ 86497 h 1020925"/>
                      <a:gd name="connsiteX13" fmla="*/ 672360 w 1042547"/>
                      <a:gd name="connsiteY13" fmla="*/ 7813 h 1020925"/>
                      <a:gd name="connsiteX14" fmla="*/ 676475 w 1042547"/>
                      <a:gd name="connsiteY14" fmla="*/ 0 h 1020925"/>
                      <a:gd name="connsiteX0" fmla="*/ 660749 w 1026821"/>
                      <a:gd name="connsiteY0" fmla="*/ 0 h 1020925"/>
                      <a:gd name="connsiteX1" fmla="*/ 721404 w 1026821"/>
                      <a:gd name="connsiteY1" fmla="*/ 0 h 1020925"/>
                      <a:gd name="connsiteX2" fmla="*/ 1026821 w 1026821"/>
                      <a:gd name="connsiteY2" fmla="*/ 320391 h 1020925"/>
                      <a:gd name="connsiteX3" fmla="*/ 1026821 w 1026821"/>
                      <a:gd name="connsiteY3" fmla="*/ 1020925 h 1020925"/>
                      <a:gd name="connsiteX4" fmla="*/ 98333 w 1026821"/>
                      <a:gd name="connsiteY4" fmla="*/ 1020925 h 1020925"/>
                      <a:gd name="connsiteX5" fmla="*/ 0 w 1026821"/>
                      <a:gd name="connsiteY5" fmla="*/ 433390 h 1020925"/>
                      <a:gd name="connsiteX6" fmla="*/ 148113 w 1026821"/>
                      <a:gd name="connsiteY6" fmla="*/ 138877 h 1020925"/>
                      <a:gd name="connsiteX7" fmla="*/ 330064 w 1026821"/>
                      <a:gd name="connsiteY7" fmla="*/ 10385 h 1020925"/>
                      <a:gd name="connsiteX8" fmla="*/ 349269 w 1026821"/>
                      <a:gd name="connsiteY8" fmla="*/ 7678 h 1020925"/>
                      <a:gd name="connsiteX9" fmla="*/ 315333 w 1026821"/>
                      <a:gd name="connsiteY9" fmla="*/ 72107 h 1020925"/>
                      <a:gd name="connsiteX10" fmla="*/ 321293 w 1026821"/>
                      <a:gd name="connsiteY10" fmla="*/ 186423 h 1020925"/>
                      <a:gd name="connsiteX11" fmla="*/ 591317 w 1026821"/>
                      <a:gd name="connsiteY11" fmla="*/ 86497 h 1020925"/>
                      <a:gd name="connsiteX12" fmla="*/ 656634 w 1026821"/>
                      <a:gd name="connsiteY12" fmla="*/ 7813 h 1020925"/>
                      <a:gd name="connsiteX13" fmla="*/ 660749 w 1026821"/>
                      <a:gd name="connsiteY13" fmla="*/ 0 h 1020925"/>
                      <a:gd name="connsiteX0" fmla="*/ 679490 w 1045562"/>
                      <a:gd name="connsiteY0" fmla="*/ 0 h 1020925"/>
                      <a:gd name="connsiteX1" fmla="*/ 740145 w 1045562"/>
                      <a:gd name="connsiteY1" fmla="*/ 0 h 1020925"/>
                      <a:gd name="connsiteX2" fmla="*/ 1045562 w 1045562"/>
                      <a:gd name="connsiteY2" fmla="*/ 320391 h 1020925"/>
                      <a:gd name="connsiteX3" fmla="*/ 1045562 w 1045562"/>
                      <a:gd name="connsiteY3" fmla="*/ 1020925 h 1020925"/>
                      <a:gd name="connsiteX4" fmla="*/ 117074 w 1045562"/>
                      <a:gd name="connsiteY4" fmla="*/ 1020925 h 1020925"/>
                      <a:gd name="connsiteX5" fmla="*/ 18741 w 1045562"/>
                      <a:gd name="connsiteY5" fmla="*/ 433390 h 1020925"/>
                      <a:gd name="connsiteX6" fmla="*/ 166854 w 1045562"/>
                      <a:gd name="connsiteY6" fmla="*/ 138877 h 1020925"/>
                      <a:gd name="connsiteX7" fmla="*/ 348805 w 1045562"/>
                      <a:gd name="connsiteY7" fmla="*/ 10385 h 1020925"/>
                      <a:gd name="connsiteX8" fmla="*/ 368010 w 1045562"/>
                      <a:gd name="connsiteY8" fmla="*/ 7678 h 1020925"/>
                      <a:gd name="connsiteX9" fmla="*/ 334074 w 1045562"/>
                      <a:gd name="connsiteY9" fmla="*/ 72107 h 1020925"/>
                      <a:gd name="connsiteX10" fmla="*/ 340034 w 1045562"/>
                      <a:gd name="connsiteY10" fmla="*/ 186423 h 1020925"/>
                      <a:gd name="connsiteX11" fmla="*/ 610058 w 1045562"/>
                      <a:gd name="connsiteY11" fmla="*/ 86497 h 1020925"/>
                      <a:gd name="connsiteX12" fmla="*/ 675375 w 1045562"/>
                      <a:gd name="connsiteY12" fmla="*/ 7813 h 1020925"/>
                      <a:gd name="connsiteX13" fmla="*/ 679490 w 1045562"/>
                      <a:gd name="connsiteY13" fmla="*/ 0 h 1020925"/>
                      <a:gd name="connsiteX0" fmla="*/ 639492 w 1005564"/>
                      <a:gd name="connsiteY0" fmla="*/ 0 h 1020925"/>
                      <a:gd name="connsiteX1" fmla="*/ 700147 w 1005564"/>
                      <a:gd name="connsiteY1" fmla="*/ 0 h 1020925"/>
                      <a:gd name="connsiteX2" fmla="*/ 1005564 w 1005564"/>
                      <a:gd name="connsiteY2" fmla="*/ 320391 h 1020925"/>
                      <a:gd name="connsiteX3" fmla="*/ 1005564 w 1005564"/>
                      <a:gd name="connsiteY3" fmla="*/ 1020925 h 1020925"/>
                      <a:gd name="connsiteX4" fmla="*/ 77076 w 1005564"/>
                      <a:gd name="connsiteY4" fmla="*/ 1020925 h 1020925"/>
                      <a:gd name="connsiteX5" fmla="*/ 24902 w 1005564"/>
                      <a:gd name="connsiteY5" fmla="*/ 395886 h 1020925"/>
                      <a:gd name="connsiteX6" fmla="*/ 126856 w 1005564"/>
                      <a:gd name="connsiteY6" fmla="*/ 138877 h 1020925"/>
                      <a:gd name="connsiteX7" fmla="*/ 308807 w 1005564"/>
                      <a:gd name="connsiteY7" fmla="*/ 10385 h 1020925"/>
                      <a:gd name="connsiteX8" fmla="*/ 328012 w 1005564"/>
                      <a:gd name="connsiteY8" fmla="*/ 7678 h 1020925"/>
                      <a:gd name="connsiteX9" fmla="*/ 294076 w 1005564"/>
                      <a:gd name="connsiteY9" fmla="*/ 72107 h 1020925"/>
                      <a:gd name="connsiteX10" fmla="*/ 300036 w 1005564"/>
                      <a:gd name="connsiteY10" fmla="*/ 186423 h 1020925"/>
                      <a:gd name="connsiteX11" fmla="*/ 570060 w 1005564"/>
                      <a:gd name="connsiteY11" fmla="*/ 86497 h 1020925"/>
                      <a:gd name="connsiteX12" fmla="*/ 635377 w 1005564"/>
                      <a:gd name="connsiteY12" fmla="*/ 7813 h 1020925"/>
                      <a:gd name="connsiteX13" fmla="*/ 639492 w 1005564"/>
                      <a:gd name="connsiteY13" fmla="*/ 0 h 1020925"/>
                      <a:gd name="connsiteX0" fmla="*/ 614816 w 980888"/>
                      <a:gd name="connsiteY0" fmla="*/ 0 h 1020925"/>
                      <a:gd name="connsiteX1" fmla="*/ 675471 w 980888"/>
                      <a:gd name="connsiteY1" fmla="*/ 0 h 1020925"/>
                      <a:gd name="connsiteX2" fmla="*/ 980888 w 980888"/>
                      <a:gd name="connsiteY2" fmla="*/ 320391 h 1020925"/>
                      <a:gd name="connsiteX3" fmla="*/ 980888 w 980888"/>
                      <a:gd name="connsiteY3" fmla="*/ 1020925 h 1020925"/>
                      <a:gd name="connsiteX4" fmla="*/ 78365 w 980888"/>
                      <a:gd name="connsiteY4" fmla="*/ 1020925 h 1020925"/>
                      <a:gd name="connsiteX5" fmla="*/ 226 w 980888"/>
                      <a:gd name="connsiteY5" fmla="*/ 395886 h 1020925"/>
                      <a:gd name="connsiteX6" fmla="*/ 102180 w 980888"/>
                      <a:gd name="connsiteY6" fmla="*/ 138877 h 1020925"/>
                      <a:gd name="connsiteX7" fmla="*/ 284131 w 980888"/>
                      <a:gd name="connsiteY7" fmla="*/ 10385 h 1020925"/>
                      <a:gd name="connsiteX8" fmla="*/ 303336 w 980888"/>
                      <a:gd name="connsiteY8" fmla="*/ 7678 h 1020925"/>
                      <a:gd name="connsiteX9" fmla="*/ 269400 w 980888"/>
                      <a:gd name="connsiteY9" fmla="*/ 72107 h 1020925"/>
                      <a:gd name="connsiteX10" fmla="*/ 275360 w 980888"/>
                      <a:gd name="connsiteY10" fmla="*/ 186423 h 1020925"/>
                      <a:gd name="connsiteX11" fmla="*/ 545384 w 980888"/>
                      <a:gd name="connsiteY11" fmla="*/ 86497 h 1020925"/>
                      <a:gd name="connsiteX12" fmla="*/ 610701 w 980888"/>
                      <a:gd name="connsiteY12" fmla="*/ 7813 h 1020925"/>
                      <a:gd name="connsiteX13" fmla="*/ 614816 w 980888"/>
                      <a:gd name="connsiteY13" fmla="*/ 0 h 1020925"/>
                      <a:gd name="connsiteX0" fmla="*/ 628859 w 994931"/>
                      <a:gd name="connsiteY0" fmla="*/ 0 h 1020925"/>
                      <a:gd name="connsiteX1" fmla="*/ 689514 w 994931"/>
                      <a:gd name="connsiteY1" fmla="*/ 0 h 1020925"/>
                      <a:gd name="connsiteX2" fmla="*/ 994931 w 994931"/>
                      <a:gd name="connsiteY2" fmla="*/ 320391 h 1020925"/>
                      <a:gd name="connsiteX3" fmla="*/ 994931 w 994931"/>
                      <a:gd name="connsiteY3" fmla="*/ 1020925 h 1020925"/>
                      <a:gd name="connsiteX4" fmla="*/ 92408 w 994931"/>
                      <a:gd name="connsiteY4" fmla="*/ 1020925 h 1020925"/>
                      <a:gd name="connsiteX5" fmla="*/ 14269 w 994931"/>
                      <a:gd name="connsiteY5" fmla="*/ 395886 h 1020925"/>
                      <a:gd name="connsiteX6" fmla="*/ 116223 w 994931"/>
                      <a:gd name="connsiteY6" fmla="*/ 138877 h 1020925"/>
                      <a:gd name="connsiteX7" fmla="*/ 298174 w 994931"/>
                      <a:gd name="connsiteY7" fmla="*/ 10385 h 1020925"/>
                      <a:gd name="connsiteX8" fmla="*/ 317379 w 994931"/>
                      <a:gd name="connsiteY8" fmla="*/ 7678 h 1020925"/>
                      <a:gd name="connsiteX9" fmla="*/ 283443 w 994931"/>
                      <a:gd name="connsiteY9" fmla="*/ 72107 h 1020925"/>
                      <a:gd name="connsiteX10" fmla="*/ 289403 w 994931"/>
                      <a:gd name="connsiteY10" fmla="*/ 186423 h 1020925"/>
                      <a:gd name="connsiteX11" fmla="*/ 559427 w 994931"/>
                      <a:gd name="connsiteY11" fmla="*/ 86497 h 1020925"/>
                      <a:gd name="connsiteX12" fmla="*/ 624744 w 994931"/>
                      <a:gd name="connsiteY12" fmla="*/ 7813 h 1020925"/>
                      <a:gd name="connsiteX13" fmla="*/ 628859 w 994931"/>
                      <a:gd name="connsiteY13" fmla="*/ 0 h 1020925"/>
                      <a:gd name="connsiteX0" fmla="*/ 628859 w 994931"/>
                      <a:gd name="connsiteY0" fmla="*/ 0 h 1020925"/>
                      <a:gd name="connsiteX1" fmla="*/ 689514 w 994931"/>
                      <a:gd name="connsiteY1" fmla="*/ 0 h 1020925"/>
                      <a:gd name="connsiteX2" fmla="*/ 994931 w 994931"/>
                      <a:gd name="connsiteY2" fmla="*/ 320391 h 1020925"/>
                      <a:gd name="connsiteX3" fmla="*/ 994931 w 994931"/>
                      <a:gd name="connsiteY3" fmla="*/ 1020925 h 1020925"/>
                      <a:gd name="connsiteX4" fmla="*/ 92408 w 994931"/>
                      <a:gd name="connsiteY4" fmla="*/ 1020925 h 1020925"/>
                      <a:gd name="connsiteX5" fmla="*/ 14269 w 994931"/>
                      <a:gd name="connsiteY5" fmla="*/ 395886 h 1020925"/>
                      <a:gd name="connsiteX6" fmla="*/ 116223 w 994931"/>
                      <a:gd name="connsiteY6" fmla="*/ 138877 h 1020925"/>
                      <a:gd name="connsiteX7" fmla="*/ 298174 w 994931"/>
                      <a:gd name="connsiteY7" fmla="*/ 10385 h 1020925"/>
                      <a:gd name="connsiteX8" fmla="*/ 317379 w 994931"/>
                      <a:gd name="connsiteY8" fmla="*/ 7678 h 1020925"/>
                      <a:gd name="connsiteX9" fmla="*/ 283443 w 994931"/>
                      <a:gd name="connsiteY9" fmla="*/ 72107 h 1020925"/>
                      <a:gd name="connsiteX10" fmla="*/ 289403 w 994931"/>
                      <a:gd name="connsiteY10" fmla="*/ 186423 h 1020925"/>
                      <a:gd name="connsiteX11" fmla="*/ 559427 w 994931"/>
                      <a:gd name="connsiteY11" fmla="*/ 86497 h 1020925"/>
                      <a:gd name="connsiteX12" fmla="*/ 624744 w 994931"/>
                      <a:gd name="connsiteY12" fmla="*/ 7813 h 1020925"/>
                      <a:gd name="connsiteX13" fmla="*/ 628859 w 994931"/>
                      <a:gd name="connsiteY13" fmla="*/ 0 h 1020925"/>
                      <a:gd name="connsiteX0" fmla="*/ 614898 w 980970"/>
                      <a:gd name="connsiteY0" fmla="*/ 0 h 1020925"/>
                      <a:gd name="connsiteX1" fmla="*/ 675553 w 980970"/>
                      <a:gd name="connsiteY1" fmla="*/ 0 h 1020925"/>
                      <a:gd name="connsiteX2" fmla="*/ 980970 w 980970"/>
                      <a:gd name="connsiteY2" fmla="*/ 320391 h 1020925"/>
                      <a:gd name="connsiteX3" fmla="*/ 980970 w 980970"/>
                      <a:gd name="connsiteY3" fmla="*/ 1020925 h 1020925"/>
                      <a:gd name="connsiteX4" fmla="*/ 78447 w 980970"/>
                      <a:gd name="connsiteY4" fmla="*/ 1020925 h 1020925"/>
                      <a:gd name="connsiteX5" fmla="*/ 308 w 980970"/>
                      <a:gd name="connsiteY5" fmla="*/ 395886 h 1020925"/>
                      <a:gd name="connsiteX6" fmla="*/ 106590 w 980970"/>
                      <a:gd name="connsiteY6" fmla="*/ 173496 h 1020925"/>
                      <a:gd name="connsiteX7" fmla="*/ 284213 w 980970"/>
                      <a:gd name="connsiteY7" fmla="*/ 10385 h 1020925"/>
                      <a:gd name="connsiteX8" fmla="*/ 303418 w 980970"/>
                      <a:gd name="connsiteY8" fmla="*/ 7678 h 1020925"/>
                      <a:gd name="connsiteX9" fmla="*/ 269482 w 980970"/>
                      <a:gd name="connsiteY9" fmla="*/ 72107 h 1020925"/>
                      <a:gd name="connsiteX10" fmla="*/ 275442 w 980970"/>
                      <a:gd name="connsiteY10" fmla="*/ 186423 h 1020925"/>
                      <a:gd name="connsiteX11" fmla="*/ 545466 w 980970"/>
                      <a:gd name="connsiteY11" fmla="*/ 86497 h 1020925"/>
                      <a:gd name="connsiteX12" fmla="*/ 610783 w 980970"/>
                      <a:gd name="connsiteY12" fmla="*/ 7813 h 1020925"/>
                      <a:gd name="connsiteX13" fmla="*/ 614898 w 980970"/>
                      <a:gd name="connsiteY13" fmla="*/ 0 h 1020925"/>
                      <a:gd name="connsiteX0" fmla="*/ 621355 w 987427"/>
                      <a:gd name="connsiteY0" fmla="*/ 0 h 1020925"/>
                      <a:gd name="connsiteX1" fmla="*/ 682010 w 987427"/>
                      <a:gd name="connsiteY1" fmla="*/ 0 h 1020925"/>
                      <a:gd name="connsiteX2" fmla="*/ 987427 w 987427"/>
                      <a:gd name="connsiteY2" fmla="*/ 320391 h 1020925"/>
                      <a:gd name="connsiteX3" fmla="*/ 987427 w 987427"/>
                      <a:gd name="connsiteY3" fmla="*/ 1020925 h 1020925"/>
                      <a:gd name="connsiteX4" fmla="*/ 84904 w 987427"/>
                      <a:gd name="connsiteY4" fmla="*/ 1020925 h 1020925"/>
                      <a:gd name="connsiteX5" fmla="*/ 274 w 987427"/>
                      <a:gd name="connsiteY5" fmla="*/ 465124 h 1020925"/>
                      <a:gd name="connsiteX6" fmla="*/ 113047 w 987427"/>
                      <a:gd name="connsiteY6" fmla="*/ 173496 h 1020925"/>
                      <a:gd name="connsiteX7" fmla="*/ 290670 w 987427"/>
                      <a:gd name="connsiteY7" fmla="*/ 10385 h 1020925"/>
                      <a:gd name="connsiteX8" fmla="*/ 309875 w 987427"/>
                      <a:gd name="connsiteY8" fmla="*/ 7678 h 1020925"/>
                      <a:gd name="connsiteX9" fmla="*/ 275939 w 987427"/>
                      <a:gd name="connsiteY9" fmla="*/ 72107 h 1020925"/>
                      <a:gd name="connsiteX10" fmla="*/ 281899 w 987427"/>
                      <a:gd name="connsiteY10" fmla="*/ 186423 h 1020925"/>
                      <a:gd name="connsiteX11" fmla="*/ 551923 w 987427"/>
                      <a:gd name="connsiteY11" fmla="*/ 86497 h 1020925"/>
                      <a:gd name="connsiteX12" fmla="*/ 617240 w 987427"/>
                      <a:gd name="connsiteY12" fmla="*/ 7813 h 1020925"/>
                      <a:gd name="connsiteX13" fmla="*/ 621355 w 987427"/>
                      <a:gd name="connsiteY13" fmla="*/ 0 h 1020925"/>
                      <a:gd name="connsiteX0" fmla="*/ 621741 w 987813"/>
                      <a:gd name="connsiteY0" fmla="*/ 0 h 1020925"/>
                      <a:gd name="connsiteX1" fmla="*/ 682396 w 987813"/>
                      <a:gd name="connsiteY1" fmla="*/ 0 h 1020925"/>
                      <a:gd name="connsiteX2" fmla="*/ 987813 w 987813"/>
                      <a:gd name="connsiteY2" fmla="*/ 320391 h 1020925"/>
                      <a:gd name="connsiteX3" fmla="*/ 987813 w 987813"/>
                      <a:gd name="connsiteY3" fmla="*/ 1020925 h 1020925"/>
                      <a:gd name="connsiteX4" fmla="*/ 85290 w 987813"/>
                      <a:gd name="connsiteY4" fmla="*/ 1020925 h 1020925"/>
                      <a:gd name="connsiteX5" fmla="*/ 660 w 987813"/>
                      <a:gd name="connsiteY5" fmla="*/ 465124 h 1020925"/>
                      <a:gd name="connsiteX6" fmla="*/ 130742 w 987813"/>
                      <a:gd name="connsiteY6" fmla="*/ 177824 h 1020925"/>
                      <a:gd name="connsiteX7" fmla="*/ 291056 w 987813"/>
                      <a:gd name="connsiteY7" fmla="*/ 10385 h 1020925"/>
                      <a:gd name="connsiteX8" fmla="*/ 310261 w 987813"/>
                      <a:gd name="connsiteY8" fmla="*/ 7678 h 1020925"/>
                      <a:gd name="connsiteX9" fmla="*/ 276325 w 987813"/>
                      <a:gd name="connsiteY9" fmla="*/ 72107 h 1020925"/>
                      <a:gd name="connsiteX10" fmla="*/ 282285 w 987813"/>
                      <a:gd name="connsiteY10" fmla="*/ 186423 h 1020925"/>
                      <a:gd name="connsiteX11" fmla="*/ 552309 w 987813"/>
                      <a:gd name="connsiteY11" fmla="*/ 86497 h 1020925"/>
                      <a:gd name="connsiteX12" fmla="*/ 617626 w 987813"/>
                      <a:gd name="connsiteY12" fmla="*/ 7813 h 1020925"/>
                      <a:gd name="connsiteX13" fmla="*/ 621741 w 987813"/>
                      <a:gd name="connsiteY13" fmla="*/ 0 h 1020925"/>
                      <a:gd name="connsiteX0" fmla="*/ 592002 w 958074"/>
                      <a:gd name="connsiteY0" fmla="*/ 0 h 1020925"/>
                      <a:gd name="connsiteX1" fmla="*/ 652657 w 958074"/>
                      <a:gd name="connsiteY1" fmla="*/ 0 h 1020925"/>
                      <a:gd name="connsiteX2" fmla="*/ 958074 w 958074"/>
                      <a:gd name="connsiteY2" fmla="*/ 320391 h 1020925"/>
                      <a:gd name="connsiteX3" fmla="*/ 958074 w 958074"/>
                      <a:gd name="connsiteY3" fmla="*/ 1020925 h 1020925"/>
                      <a:gd name="connsiteX4" fmla="*/ 55551 w 958074"/>
                      <a:gd name="connsiteY4" fmla="*/ 1020925 h 1020925"/>
                      <a:gd name="connsiteX5" fmla="*/ 1212 w 958074"/>
                      <a:gd name="connsiteY5" fmla="*/ 465124 h 1020925"/>
                      <a:gd name="connsiteX6" fmla="*/ 101003 w 958074"/>
                      <a:gd name="connsiteY6" fmla="*/ 177824 h 1020925"/>
                      <a:gd name="connsiteX7" fmla="*/ 261317 w 958074"/>
                      <a:gd name="connsiteY7" fmla="*/ 10385 h 1020925"/>
                      <a:gd name="connsiteX8" fmla="*/ 280522 w 958074"/>
                      <a:gd name="connsiteY8" fmla="*/ 7678 h 1020925"/>
                      <a:gd name="connsiteX9" fmla="*/ 246586 w 958074"/>
                      <a:gd name="connsiteY9" fmla="*/ 72107 h 1020925"/>
                      <a:gd name="connsiteX10" fmla="*/ 252546 w 958074"/>
                      <a:gd name="connsiteY10" fmla="*/ 186423 h 1020925"/>
                      <a:gd name="connsiteX11" fmla="*/ 522570 w 958074"/>
                      <a:gd name="connsiteY11" fmla="*/ 86497 h 1020925"/>
                      <a:gd name="connsiteX12" fmla="*/ 587887 w 958074"/>
                      <a:gd name="connsiteY12" fmla="*/ 7813 h 1020925"/>
                      <a:gd name="connsiteX13" fmla="*/ 592002 w 958074"/>
                      <a:gd name="connsiteY13" fmla="*/ 0 h 1020925"/>
                      <a:gd name="connsiteX0" fmla="*/ 590805 w 956877"/>
                      <a:gd name="connsiteY0" fmla="*/ 0 h 1029580"/>
                      <a:gd name="connsiteX1" fmla="*/ 651460 w 956877"/>
                      <a:gd name="connsiteY1" fmla="*/ 0 h 1029580"/>
                      <a:gd name="connsiteX2" fmla="*/ 956877 w 956877"/>
                      <a:gd name="connsiteY2" fmla="*/ 320391 h 1029580"/>
                      <a:gd name="connsiteX3" fmla="*/ 956877 w 956877"/>
                      <a:gd name="connsiteY3" fmla="*/ 1020925 h 1029580"/>
                      <a:gd name="connsiteX4" fmla="*/ 93300 w 956877"/>
                      <a:gd name="connsiteY4" fmla="*/ 1029580 h 1029580"/>
                      <a:gd name="connsiteX5" fmla="*/ 15 w 956877"/>
                      <a:gd name="connsiteY5" fmla="*/ 465124 h 1029580"/>
                      <a:gd name="connsiteX6" fmla="*/ 99806 w 956877"/>
                      <a:gd name="connsiteY6" fmla="*/ 177824 h 1029580"/>
                      <a:gd name="connsiteX7" fmla="*/ 260120 w 956877"/>
                      <a:gd name="connsiteY7" fmla="*/ 10385 h 1029580"/>
                      <a:gd name="connsiteX8" fmla="*/ 279325 w 956877"/>
                      <a:gd name="connsiteY8" fmla="*/ 7678 h 1029580"/>
                      <a:gd name="connsiteX9" fmla="*/ 245389 w 956877"/>
                      <a:gd name="connsiteY9" fmla="*/ 72107 h 1029580"/>
                      <a:gd name="connsiteX10" fmla="*/ 251349 w 956877"/>
                      <a:gd name="connsiteY10" fmla="*/ 186423 h 1029580"/>
                      <a:gd name="connsiteX11" fmla="*/ 521373 w 956877"/>
                      <a:gd name="connsiteY11" fmla="*/ 86497 h 1029580"/>
                      <a:gd name="connsiteX12" fmla="*/ 586690 w 956877"/>
                      <a:gd name="connsiteY12" fmla="*/ 7813 h 1029580"/>
                      <a:gd name="connsiteX13" fmla="*/ 590805 w 956877"/>
                      <a:gd name="connsiteY13" fmla="*/ 0 h 1029580"/>
                      <a:gd name="connsiteX0" fmla="*/ 591103 w 957175"/>
                      <a:gd name="connsiteY0" fmla="*/ 0 h 1029580"/>
                      <a:gd name="connsiteX1" fmla="*/ 651758 w 957175"/>
                      <a:gd name="connsiteY1" fmla="*/ 0 h 1029580"/>
                      <a:gd name="connsiteX2" fmla="*/ 957175 w 957175"/>
                      <a:gd name="connsiteY2" fmla="*/ 320391 h 1029580"/>
                      <a:gd name="connsiteX3" fmla="*/ 957175 w 957175"/>
                      <a:gd name="connsiteY3" fmla="*/ 1020925 h 1029580"/>
                      <a:gd name="connsiteX4" fmla="*/ 93598 w 957175"/>
                      <a:gd name="connsiteY4" fmla="*/ 1029580 h 1029580"/>
                      <a:gd name="connsiteX5" fmla="*/ 313 w 957175"/>
                      <a:gd name="connsiteY5" fmla="*/ 465124 h 1029580"/>
                      <a:gd name="connsiteX6" fmla="*/ 100104 w 957175"/>
                      <a:gd name="connsiteY6" fmla="*/ 177824 h 1029580"/>
                      <a:gd name="connsiteX7" fmla="*/ 260418 w 957175"/>
                      <a:gd name="connsiteY7" fmla="*/ 10385 h 1029580"/>
                      <a:gd name="connsiteX8" fmla="*/ 279623 w 957175"/>
                      <a:gd name="connsiteY8" fmla="*/ 7678 h 1029580"/>
                      <a:gd name="connsiteX9" fmla="*/ 245687 w 957175"/>
                      <a:gd name="connsiteY9" fmla="*/ 72107 h 1029580"/>
                      <a:gd name="connsiteX10" fmla="*/ 251647 w 957175"/>
                      <a:gd name="connsiteY10" fmla="*/ 186423 h 1029580"/>
                      <a:gd name="connsiteX11" fmla="*/ 521671 w 957175"/>
                      <a:gd name="connsiteY11" fmla="*/ 86497 h 1029580"/>
                      <a:gd name="connsiteX12" fmla="*/ 586988 w 957175"/>
                      <a:gd name="connsiteY12" fmla="*/ 7813 h 1029580"/>
                      <a:gd name="connsiteX13" fmla="*/ 591103 w 957175"/>
                      <a:gd name="connsiteY13" fmla="*/ 0 h 1029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57175" h="1029580">
                        <a:moveTo>
                          <a:pt x="591103" y="0"/>
                        </a:moveTo>
                        <a:lnTo>
                          <a:pt x="651758" y="0"/>
                        </a:lnTo>
                        <a:cubicBezTo>
                          <a:pt x="820435" y="0"/>
                          <a:pt x="957175" y="143444"/>
                          <a:pt x="957175" y="320391"/>
                        </a:cubicBezTo>
                        <a:lnTo>
                          <a:pt x="957175" y="1020925"/>
                        </a:lnTo>
                        <a:lnTo>
                          <a:pt x="93598" y="1029580"/>
                        </a:lnTo>
                        <a:cubicBezTo>
                          <a:pt x="60820" y="833735"/>
                          <a:pt x="-5099" y="587610"/>
                          <a:pt x="313" y="465124"/>
                        </a:cubicBezTo>
                        <a:cubicBezTo>
                          <a:pt x="5725" y="342638"/>
                          <a:pt x="56753" y="253614"/>
                          <a:pt x="100104" y="177824"/>
                        </a:cubicBezTo>
                        <a:cubicBezTo>
                          <a:pt x="143455" y="102034"/>
                          <a:pt x="191581" y="30585"/>
                          <a:pt x="260418" y="10385"/>
                        </a:cubicBezTo>
                        <a:lnTo>
                          <a:pt x="279623" y="7678"/>
                        </a:lnTo>
                        <a:lnTo>
                          <a:pt x="245687" y="72107"/>
                        </a:lnTo>
                        <a:cubicBezTo>
                          <a:pt x="227604" y="120971"/>
                          <a:pt x="228162" y="162938"/>
                          <a:pt x="251647" y="186423"/>
                        </a:cubicBezTo>
                        <a:cubicBezTo>
                          <a:pt x="298618" y="233394"/>
                          <a:pt x="419512" y="188655"/>
                          <a:pt x="521671" y="86497"/>
                        </a:cubicBezTo>
                        <a:cubicBezTo>
                          <a:pt x="547210" y="60957"/>
                          <a:pt x="569161" y="34247"/>
                          <a:pt x="586988" y="7813"/>
                        </a:cubicBezTo>
                        <a:lnTo>
                          <a:pt x="591103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" name="楕円 56">
                    <a:extLst>
                      <a:ext uri="{FF2B5EF4-FFF2-40B4-BE49-F238E27FC236}">
                        <a16:creationId xmlns:a16="http://schemas.microsoft.com/office/drawing/2014/main" id="{0B8D43CE-76AD-4E9E-8CBB-37AC513895F6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473217" y="1975486"/>
                    <a:ext cx="50316" cy="102208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" name="円/楕円 27">
                    <a:extLst>
                      <a:ext uri="{FF2B5EF4-FFF2-40B4-BE49-F238E27FC236}">
                        <a16:creationId xmlns:a16="http://schemas.microsoft.com/office/drawing/2014/main" id="{DD44966C-B0A2-4D65-9523-C08A63045B6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553417" y="2164716"/>
                    <a:ext cx="114547" cy="47902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  <a:gd name="connsiteX0" fmla="*/ 29 w 3210447"/>
                      <a:gd name="connsiteY0" fmla="*/ 25850 h 372135"/>
                      <a:gd name="connsiteX1" fmla="*/ 1639885 w 3210447"/>
                      <a:gd name="connsiteY1" fmla="*/ 114252 h 372135"/>
                      <a:gd name="connsiteX2" fmla="*/ 3210447 w 3210447"/>
                      <a:gd name="connsiteY2" fmla="*/ 25850 h 372135"/>
                      <a:gd name="connsiteX3" fmla="*/ 1605238 w 3210447"/>
                      <a:gd name="connsiteY3" fmla="*/ 372135 h 372135"/>
                      <a:gd name="connsiteX4" fmla="*/ 29 w 3210447"/>
                      <a:gd name="connsiteY4" fmla="*/ 25850 h 372135"/>
                      <a:gd name="connsiteX0" fmla="*/ 771 w 3211189"/>
                      <a:gd name="connsiteY0" fmla="*/ 25850 h 528393"/>
                      <a:gd name="connsiteX1" fmla="*/ 1640627 w 3211189"/>
                      <a:gd name="connsiteY1" fmla="*/ 114252 h 528393"/>
                      <a:gd name="connsiteX2" fmla="*/ 3211189 w 3211189"/>
                      <a:gd name="connsiteY2" fmla="*/ 25850 h 528393"/>
                      <a:gd name="connsiteX3" fmla="*/ 1813891 w 3211189"/>
                      <a:gd name="connsiteY3" fmla="*/ 528393 h 528393"/>
                      <a:gd name="connsiteX4" fmla="*/ 771 w 3211189"/>
                      <a:gd name="connsiteY4" fmla="*/ 25850 h 528393"/>
                      <a:gd name="connsiteX0" fmla="*/ 6810 w 3217228"/>
                      <a:gd name="connsiteY0" fmla="*/ 25850 h 528393"/>
                      <a:gd name="connsiteX1" fmla="*/ 1369462 w 3217228"/>
                      <a:gd name="connsiteY1" fmla="*/ 114252 h 528393"/>
                      <a:gd name="connsiteX2" fmla="*/ 3217228 w 3217228"/>
                      <a:gd name="connsiteY2" fmla="*/ 25850 h 528393"/>
                      <a:gd name="connsiteX3" fmla="*/ 1819930 w 3217228"/>
                      <a:gd name="connsiteY3" fmla="*/ 528393 h 528393"/>
                      <a:gd name="connsiteX4" fmla="*/ 6810 w 3217228"/>
                      <a:gd name="connsiteY4" fmla="*/ 25850 h 528393"/>
                      <a:gd name="connsiteX0" fmla="*/ 5791 w 2939005"/>
                      <a:gd name="connsiteY0" fmla="*/ 71235 h 529237"/>
                      <a:gd name="connsiteX1" fmla="*/ 1091239 w 2939005"/>
                      <a:gd name="connsiteY1" fmla="*/ 114993 h 529237"/>
                      <a:gd name="connsiteX2" fmla="*/ 2939005 w 2939005"/>
                      <a:gd name="connsiteY2" fmla="*/ 26591 h 529237"/>
                      <a:gd name="connsiteX3" fmla="*/ 1541707 w 2939005"/>
                      <a:gd name="connsiteY3" fmla="*/ 529134 h 529237"/>
                      <a:gd name="connsiteX4" fmla="*/ 5791 w 2939005"/>
                      <a:gd name="connsiteY4" fmla="*/ 71235 h 529237"/>
                      <a:gd name="connsiteX0" fmla="*/ 1833 w 2935047"/>
                      <a:gd name="connsiteY0" fmla="*/ 78781 h 536830"/>
                      <a:gd name="connsiteX1" fmla="*/ 1087281 w 2935047"/>
                      <a:gd name="connsiteY1" fmla="*/ 122539 h 536830"/>
                      <a:gd name="connsiteX2" fmla="*/ 2935047 w 2935047"/>
                      <a:gd name="connsiteY2" fmla="*/ 34137 h 536830"/>
                      <a:gd name="connsiteX3" fmla="*/ 1537749 w 2935047"/>
                      <a:gd name="connsiteY3" fmla="*/ 536680 h 536830"/>
                      <a:gd name="connsiteX4" fmla="*/ 1833 w 2935047"/>
                      <a:gd name="connsiteY4" fmla="*/ 78781 h 536830"/>
                      <a:gd name="connsiteX0" fmla="*/ 3885 w 2937099"/>
                      <a:gd name="connsiteY0" fmla="*/ 77403 h 535405"/>
                      <a:gd name="connsiteX1" fmla="*/ 1158641 w 2937099"/>
                      <a:gd name="connsiteY1" fmla="*/ 76512 h 535405"/>
                      <a:gd name="connsiteX2" fmla="*/ 2937099 w 2937099"/>
                      <a:gd name="connsiteY2" fmla="*/ 32759 h 535405"/>
                      <a:gd name="connsiteX3" fmla="*/ 1539801 w 2937099"/>
                      <a:gd name="connsiteY3" fmla="*/ 535302 h 535405"/>
                      <a:gd name="connsiteX4" fmla="*/ 3885 w 2937099"/>
                      <a:gd name="connsiteY4" fmla="*/ 77403 h 535405"/>
                      <a:gd name="connsiteX0" fmla="*/ 3492 w 3040661"/>
                      <a:gd name="connsiteY0" fmla="*/ 100284 h 536108"/>
                      <a:gd name="connsiteX1" fmla="*/ 1262203 w 3040661"/>
                      <a:gd name="connsiteY1" fmla="*/ 77074 h 536108"/>
                      <a:gd name="connsiteX2" fmla="*/ 3040661 w 3040661"/>
                      <a:gd name="connsiteY2" fmla="*/ 33321 h 536108"/>
                      <a:gd name="connsiteX3" fmla="*/ 1643363 w 3040661"/>
                      <a:gd name="connsiteY3" fmla="*/ 535864 h 536108"/>
                      <a:gd name="connsiteX4" fmla="*/ 3492 w 3040661"/>
                      <a:gd name="connsiteY4" fmla="*/ 100284 h 536108"/>
                      <a:gd name="connsiteX0" fmla="*/ 3754 w 2971629"/>
                      <a:gd name="connsiteY0" fmla="*/ 77403 h 535405"/>
                      <a:gd name="connsiteX1" fmla="*/ 1193171 w 2971629"/>
                      <a:gd name="connsiteY1" fmla="*/ 76512 h 535405"/>
                      <a:gd name="connsiteX2" fmla="*/ 2971629 w 2971629"/>
                      <a:gd name="connsiteY2" fmla="*/ 32759 h 535405"/>
                      <a:gd name="connsiteX3" fmla="*/ 1574331 w 2971629"/>
                      <a:gd name="connsiteY3" fmla="*/ 535302 h 535405"/>
                      <a:gd name="connsiteX4" fmla="*/ 3754 w 2971629"/>
                      <a:gd name="connsiteY4" fmla="*/ 77403 h 535405"/>
                      <a:gd name="connsiteX0" fmla="*/ 3492 w 3040675"/>
                      <a:gd name="connsiteY0" fmla="*/ 77402 h 535405"/>
                      <a:gd name="connsiteX1" fmla="*/ 1262217 w 3040675"/>
                      <a:gd name="connsiteY1" fmla="*/ 76512 h 535405"/>
                      <a:gd name="connsiteX2" fmla="*/ 3040675 w 3040675"/>
                      <a:gd name="connsiteY2" fmla="*/ 32759 h 535405"/>
                      <a:gd name="connsiteX3" fmla="*/ 1643377 w 3040675"/>
                      <a:gd name="connsiteY3" fmla="*/ 535302 h 535405"/>
                      <a:gd name="connsiteX4" fmla="*/ 3492 w 3040675"/>
                      <a:gd name="connsiteY4" fmla="*/ 77402 h 535405"/>
                      <a:gd name="connsiteX0" fmla="*/ 0 w 3078174"/>
                      <a:gd name="connsiteY0" fmla="*/ 86139 h 544142"/>
                      <a:gd name="connsiteX1" fmla="*/ 3037183 w 3078174"/>
                      <a:gd name="connsiteY1" fmla="*/ 41496 h 544142"/>
                      <a:gd name="connsiteX2" fmla="*/ 1639885 w 3078174"/>
                      <a:gd name="connsiteY2" fmla="*/ 544039 h 544142"/>
                      <a:gd name="connsiteX3" fmla="*/ 0 w 3078174"/>
                      <a:gd name="connsiteY3" fmla="*/ 86139 h 544142"/>
                      <a:gd name="connsiteX0" fmla="*/ 16268 w 3103071"/>
                      <a:gd name="connsiteY0" fmla="*/ 89232 h 614195"/>
                      <a:gd name="connsiteX1" fmla="*/ 3053451 w 3103071"/>
                      <a:gd name="connsiteY1" fmla="*/ 44589 h 614195"/>
                      <a:gd name="connsiteX2" fmla="*/ 1898710 w 3103071"/>
                      <a:gd name="connsiteY2" fmla="*/ 614101 h 614195"/>
                      <a:gd name="connsiteX3" fmla="*/ 16268 w 3103071"/>
                      <a:gd name="connsiteY3" fmla="*/ 89232 h 614195"/>
                      <a:gd name="connsiteX0" fmla="*/ 8177 w 2765042"/>
                      <a:gd name="connsiteY0" fmla="*/ 89232 h 614195"/>
                      <a:gd name="connsiteX1" fmla="*/ 2698862 w 2765042"/>
                      <a:gd name="connsiteY1" fmla="*/ 44593 h 614195"/>
                      <a:gd name="connsiteX2" fmla="*/ 1890619 w 2765042"/>
                      <a:gd name="connsiteY2" fmla="*/ 614101 h 614195"/>
                      <a:gd name="connsiteX3" fmla="*/ 8177 w 2765042"/>
                      <a:gd name="connsiteY3" fmla="*/ 89232 h 614195"/>
                      <a:gd name="connsiteX0" fmla="*/ 18101 w 2757533"/>
                      <a:gd name="connsiteY0" fmla="*/ 83279 h 474342"/>
                      <a:gd name="connsiteX1" fmla="*/ 2708786 w 2757533"/>
                      <a:gd name="connsiteY1" fmla="*/ 38640 h 474342"/>
                      <a:gd name="connsiteX2" fmla="*/ 1588692 w 2757533"/>
                      <a:gd name="connsiteY2" fmla="*/ 474220 h 474342"/>
                      <a:gd name="connsiteX3" fmla="*/ 18101 w 2757533"/>
                      <a:gd name="connsiteY3" fmla="*/ 83279 h 474342"/>
                      <a:gd name="connsiteX0" fmla="*/ 15031 w 2654422"/>
                      <a:gd name="connsiteY0" fmla="*/ 157888 h 549926"/>
                      <a:gd name="connsiteX1" fmla="*/ 2601761 w 2654422"/>
                      <a:gd name="connsiteY1" fmla="*/ 23960 h 549926"/>
                      <a:gd name="connsiteX2" fmla="*/ 1585622 w 2654422"/>
                      <a:gd name="connsiteY2" fmla="*/ 548829 h 549926"/>
                      <a:gd name="connsiteX3" fmla="*/ 15031 w 2654422"/>
                      <a:gd name="connsiteY3" fmla="*/ 157888 h 549926"/>
                      <a:gd name="connsiteX0" fmla="*/ 10491 w 2657521"/>
                      <a:gd name="connsiteY0" fmla="*/ 158750 h 595325"/>
                      <a:gd name="connsiteX1" fmla="*/ 2597221 w 2657521"/>
                      <a:gd name="connsiteY1" fmla="*/ 24822 h 595325"/>
                      <a:gd name="connsiteX2" fmla="*/ 1719684 w 2657521"/>
                      <a:gd name="connsiteY2" fmla="*/ 594340 h 595325"/>
                      <a:gd name="connsiteX3" fmla="*/ 10491 w 2657521"/>
                      <a:gd name="connsiteY3" fmla="*/ 158750 h 59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57521" h="595325">
                        <a:moveTo>
                          <a:pt x="10491" y="158750"/>
                        </a:moveTo>
                        <a:cubicBezTo>
                          <a:pt x="156747" y="63830"/>
                          <a:pt x="2323907" y="-51495"/>
                          <a:pt x="2597221" y="24822"/>
                        </a:cubicBezTo>
                        <a:cubicBezTo>
                          <a:pt x="2870535" y="101139"/>
                          <a:pt x="2150806" y="572019"/>
                          <a:pt x="1719684" y="594340"/>
                        </a:cubicBezTo>
                        <a:cubicBezTo>
                          <a:pt x="1288562" y="616661"/>
                          <a:pt x="-135765" y="253670"/>
                          <a:pt x="10491" y="15875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9" name="二等辺三角形 58">
                    <a:extLst>
                      <a:ext uri="{FF2B5EF4-FFF2-40B4-BE49-F238E27FC236}">
                        <a16:creationId xmlns:a16="http://schemas.microsoft.com/office/drawing/2014/main" id="{883054C1-C885-4B11-8A7D-075CE8DE2EB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36996" y="2520136"/>
                    <a:ext cx="392622" cy="415472"/>
                  </a:xfrm>
                  <a:prstGeom prst="triangle">
                    <a:avLst>
                      <a:gd name="adj" fmla="val 78506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0" name="グループ化 59">
                    <a:extLst>
                      <a:ext uri="{FF2B5EF4-FFF2-40B4-BE49-F238E27FC236}">
                        <a16:creationId xmlns:a16="http://schemas.microsoft.com/office/drawing/2014/main" id="{B5B8354E-7D68-4411-A556-A0F281387CB0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3544570" y="2945447"/>
                    <a:ext cx="147907" cy="274378"/>
                    <a:chOff x="1450541" y="5088848"/>
                    <a:chExt cx="240910" cy="397551"/>
                  </a:xfrm>
                </p:grpSpPr>
                <p:sp>
                  <p:nvSpPr>
                    <p:cNvPr id="77" name="フリーフォーム: 図形 76">
                      <a:extLst>
                        <a:ext uri="{FF2B5EF4-FFF2-40B4-BE49-F238E27FC236}">
                          <a16:creationId xmlns:a16="http://schemas.microsoft.com/office/drawing/2014/main" id="{C61B6065-D937-4D2B-A466-D8C139D833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" name="フリーフォーム: 図形 77">
                      <a:extLst>
                        <a:ext uri="{FF2B5EF4-FFF2-40B4-BE49-F238E27FC236}">
                          <a16:creationId xmlns:a16="http://schemas.microsoft.com/office/drawing/2014/main" id="{F72DF15A-2A0B-42F4-B51E-B1B34B47B0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1" name="グループ化 60">
                    <a:extLst>
                      <a:ext uri="{FF2B5EF4-FFF2-40B4-BE49-F238E27FC236}">
                        <a16:creationId xmlns:a16="http://schemas.microsoft.com/office/drawing/2014/main" id="{15571577-8F35-4CFC-B5BB-E959503B2CCB}"/>
                      </a:ext>
                    </a:extLst>
                  </p:cNvPr>
                  <p:cNvGrpSpPr/>
                  <p:nvPr/>
                </p:nvGrpSpPr>
                <p:grpSpPr>
                  <a:xfrm rot="19800000" flipH="1">
                    <a:off x="3732096" y="2931308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75" name="フリーフォーム: 図形 74">
                      <a:extLst>
                        <a:ext uri="{FF2B5EF4-FFF2-40B4-BE49-F238E27FC236}">
                          <a16:creationId xmlns:a16="http://schemas.microsoft.com/office/drawing/2014/main" id="{D13C33A8-012F-4CB0-9849-A5F1EBB774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" name="フリーフォーム: 図形 75">
                      <a:extLst>
                        <a:ext uri="{FF2B5EF4-FFF2-40B4-BE49-F238E27FC236}">
                          <a16:creationId xmlns:a16="http://schemas.microsoft.com/office/drawing/2014/main" id="{220AE0CA-51FE-4A05-AEEF-0C3B9C6199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2" name="グループ化 61">
                    <a:extLst>
                      <a:ext uri="{FF2B5EF4-FFF2-40B4-BE49-F238E27FC236}">
                        <a16:creationId xmlns:a16="http://schemas.microsoft.com/office/drawing/2014/main" id="{B3F385A7-6C3C-4971-A29E-C109F9C65C41}"/>
                      </a:ext>
                    </a:extLst>
                  </p:cNvPr>
                  <p:cNvGrpSpPr/>
                  <p:nvPr/>
                </p:nvGrpSpPr>
                <p:grpSpPr>
                  <a:xfrm rot="799208">
                    <a:off x="3570799" y="2540917"/>
                    <a:ext cx="113077" cy="485686"/>
                    <a:chOff x="2713358" y="2466078"/>
                    <a:chExt cx="123167" cy="590776"/>
                  </a:xfrm>
                </p:grpSpPr>
                <p:sp>
                  <p:nvSpPr>
                    <p:cNvPr id="73" name="楕円 20">
                      <a:extLst>
                        <a:ext uri="{FF2B5EF4-FFF2-40B4-BE49-F238E27FC236}">
                          <a16:creationId xmlns:a16="http://schemas.microsoft.com/office/drawing/2014/main" id="{586AF0EE-77E8-4826-AA16-CDC1E1B93F56}"/>
                        </a:ext>
                      </a:extLst>
                    </p:cNvPr>
                    <p:cNvSpPr/>
                    <p:nvPr/>
                  </p:nvSpPr>
                  <p:spPr>
                    <a:xfrm rot="19251567">
                      <a:off x="2713358" y="2466078"/>
                      <a:ext cx="99453" cy="590776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" name="楕円 20">
                      <a:extLst>
                        <a:ext uri="{FF2B5EF4-FFF2-40B4-BE49-F238E27FC236}">
                          <a16:creationId xmlns:a16="http://schemas.microsoft.com/office/drawing/2014/main" id="{D4D977AA-E61C-4029-839F-B7A2E271D97D}"/>
                        </a:ext>
                      </a:extLst>
                    </p:cNvPr>
                    <p:cNvSpPr/>
                    <p:nvPr/>
                  </p:nvSpPr>
                  <p:spPr>
                    <a:xfrm rot="19251567">
                      <a:off x="2757213" y="2525905"/>
                      <a:ext cx="79312" cy="471129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3" name="グループ化 62">
                    <a:extLst>
                      <a:ext uri="{FF2B5EF4-FFF2-40B4-BE49-F238E27FC236}">
                        <a16:creationId xmlns:a16="http://schemas.microsoft.com/office/drawing/2014/main" id="{C10B03FD-575B-4C82-8DD9-E51F139296B1}"/>
                      </a:ext>
                    </a:extLst>
                  </p:cNvPr>
                  <p:cNvGrpSpPr/>
                  <p:nvPr/>
                </p:nvGrpSpPr>
                <p:grpSpPr>
                  <a:xfrm rot="324546">
                    <a:off x="3873624" y="2461762"/>
                    <a:ext cx="177042" cy="590776"/>
                    <a:chOff x="3111205" y="2466078"/>
                    <a:chExt cx="123887" cy="590776"/>
                  </a:xfrm>
                </p:grpSpPr>
                <p:sp>
                  <p:nvSpPr>
                    <p:cNvPr id="71" name="楕円 20">
                      <a:extLst>
                        <a:ext uri="{FF2B5EF4-FFF2-40B4-BE49-F238E27FC236}">
                          <a16:creationId xmlns:a16="http://schemas.microsoft.com/office/drawing/2014/main" id="{09BF915E-D981-401A-BF5C-A92DF4C7983C}"/>
                        </a:ext>
                      </a:extLst>
                    </p:cNvPr>
                    <p:cNvSpPr/>
                    <p:nvPr/>
                  </p:nvSpPr>
                  <p:spPr>
                    <a:xfrm rot="2348433" flipH="1">
                      <a:off x="3135639" y="2466078"/>
                      <a:ext cx="99453" cy="590776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2" name="楕円 20">
                      <a:extLst>
                        <a:ext uri="{FF2B5EF4-FFF2-40B4-BE49-F238E27FC236}">
                          <a16:creationId xmlns:a16="http://schemas.microsoft.com/office/drawing/2014/main" id="{18E7578A-BC4D-48E5-8596-1A8D8F237317}"/>
                        </a:ext>
                      </a:extLst>
                    </p:cNvPr>
                    <p:cNvSpPr/>
                    <p:nvPr/>
                  </p:nvSpPr>
                  <p:spPr>
                    <a:xfrm rot="2348433" flipH="1">
                      <a:off x="3111205" y="2525904"/>
                      <a:ext cx="79312" cy="471129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4A42D271-75DA-4329-8DB8-ABA5D2CE3C1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505199" y="2408951"/>
                    <a:ext cx="770936" cy="537495"/>
                  </a:xfrm>
                  <a:custGeom>
                    <a:avLst/>
                    <a:gdLst>
                      <a:gd name="connsiteX0" fmla="*/ 629616 w 831419"/>
                      <a:gd name="connsiteY0" fmla="*/ 578385 h 578385"/>
                      <a:gd name="connsiteX1" fmla="*/ 574036 w 831419"/>
                      <a:gd name="connsiteY1" fmla="*/ 578385 h 578385"/>
                      <a:gd name="connsiteX2" fmla="*/ 409133 w 831419"/>
                      <a:gd name="connsiteY2" fmla="*/ 56263 h 578385"/>
                      <a:gd name="connsiteX3" fmla="*/ 244230 w 831419"/>
                      <a:gd name="connsiteY3" fmla="*/ 578385 h 578385"/>
                      <a:gd name="connsiteX4" fmla="*/ 211493 w 831419"/>
                      <a:gd name="connsiteY4" fmla="*/ 578385 h 578385"/>
                      <a:gd name="connsiteX5" fmla="*/ 14958 w 831419"/>
                      <a:gd name="connsiteY5" fmla="*/ 496978 h 578385"/>
                      <a:gd name="connsiteX6" fmla="*/ 0 w 831419"/>
                      <a:gd name="connsiteY6" fmla="*/ 478849 h 578385"/>
                      <a:gd name="connsiteX7" fmla="*/ 410674 w 831419"/>
                      <a:gd name="connsiteY7" fmla="*/ 0 h 578385"/>
                      <a:gd name="connsiteX8" fmla="*/ 831419 w 831419"/>
                      <a:gd name="connsiteY8" fmla="*/ 490593 h 578385"/>
                      <a:gd name="connsiteX9" fmla="*/ 826152 w 831419"/>
                      <a:gd name="connsiteY9" fmla="*/ 496978 h 578385"/>
                      <a:gd name="connsiteX10" fmla="*/ 629616 w 831419"/>
                      <a:gd name="connsiteY10" fmla="*/ 578385 h 578385"/>
                      <a:gd name="connsiteX0" fmla="*/ 629616 w 831419"/>
                      <a:gd name="connsiteY0" fmla="*/ 580870 h 580870"/>
                      <a:gd name="connsiteX1" fmla="*/ 574036 w 831419"/>
                      <a:gd name="connsiteY1" fmla="*/ 580870 h 580870"/>
                      <a:gd name="connsiteX2" fmla="*/ 409133 w 831419"/>
                      <a:gd name="connsiteY2" fmla="*/ 58748 h 580870"/>
                      <a:gd name="connsiteX3" fmla="*/ 244230 w 831419"/>
                      <a:gd name="connsiteY3" fmla="*/ 580870 h 580870"/>
                      <a:gd name="connsiteX4" fmla="*/ 211493 w 831419"/>
                      <a:gd name="connsiteY4" fmla="*/ 580870 h 580870"/>
                      <a:gd name="connsiteX5" fmla="*/ 14958 w 831419"/>
                      <a:gd name="connsiteY5" fmla="*/ 499463 h 580870"/>
                      <a:gd name="connsiteX6" fmla="*/ 0 w 831419"/>
                      <a:gd name="connsiteY6" fmla="*/ 481334 h 580870"/>
                      <a:gd name="connsiteX7" fmla="*/ 498682 w 831419"/>
                      <a:gd name="connsiteY7" fmla="*/ 0 h 580870"/>
                      <a:gd name="connsiteX8" fmla="*/ 831419 w 831419"/>
                      <a:gd name="connsiteY8" fmla="*/ 493078 h 580870"/>
                      <a:gd name="connsiteX9" fmla="*/ 826152 w 831419"/>
                      <a:gd name="connsiteY9" fmla="*/ 499463 h 580870"/>
                      <a:gd name="connsiteX10" fmla="*/ 629616 w 831419"/>
                      <a:gd name="connsiteY10" fmla="*/ 580870 h 580870"/>
                      <a:gd name="connsiteX0" fmla="*/ 629616 w 831419"/>
                      <a:gd name="connsiteY0" fmla="*/ 580870 h 580870"/>
                      <a:gd name="connsiteX1" fmla="*/ 574036 w 831419"/>
                      <a:gd name="connsiteY1" fmla="*/ 580870 h 580870"/>
                      <a:gd name="connsiteX2" fmla="*/ 553147 w 831419"/>
                      <a:gd name="connsiteY2" fmla="*/ 61233 h 580870"/>
                      <a:gd name="connsiteX3" fmla="*/ 244230 w 831419"/>
                      <a:gd name="connsiteY3" fmla="*/ 580870 h 580870"/>
                      <a:gd name="connsiteX4" fmla="*/ 211493 w 831419"/>
                      <a:gd name="connsiteY4" fmla="*/ 580870 h 580870"/>
                      <a:gd name="connsiteX5" fmla="*/ 14958 w 831419"/>
                      <a:gd name="connsiteY5" fmla="*/ 499463 h 580870"/>
                      <a:gd name="connsiteX6" fmla="*/ 0 w 831419"/>
                      <a:gd name="connsiteY6" fmla="*/ 481334 h 580870"/>
                      <a:gd name="connsiteX7" fmla="*/ 498682 w 831419"/>
                      <a:gd name="connsiteY7" fmla="*/ 0 h 580870"/>
                      <a:gd name="connsiteX8" fmla="*/ 831419 w 831419"/>
                      <a:gd name="connsiteY8" fmla="*/ 493078 h 580870"/>
                      <a:gd name="connsiteX9" fmla="*/ 826152 w 831419"/>
                      <a:gd name="connsiteY9" fmla="*/ 499463 h 580870"/>
                      <a:gd name="connsiteX10" fmla="*/ 629616 w 831419"/>
                      <a:gd name="connsiteY10" fmla="*/ 580870 h 580870"/>
                      <a:gd name="connsiteX0" fmla="*/ 629616 w 831419"/>
                      <a:gd name="connsiteY0" fmla="*/ 553531 h 553531"/>
                      <a:gd name="connsiteX1" fmla="*/ 574036 w 831419"/>
                      <a:gd name="connsiteY1" fmla="*/ 553531 h 553531"/>
                      <a:gd name="connsiteX2" fmla="*/ 553147 w 831419"/>
                      <a:gd name="connsiteY2" fmla="*/ 33894 h 553531"/>
                      <a:gd name="connsiteX3" fmla="*/ 244230 w 831419"/>
                      <a:gd name="connsiteY3" fmla="*/ 553531 h 553531"/>
                      <a:gd name="connsiteX4" fmla="*/ 211493 w 831419"/>
                      <a:gd name="connsiteY4" fmla="*/ 553531 h 553531"/>
                      <a:gd name="connsiteX5" fmla="*/ 14958 w 831419"/>
                      <a:gd name="connsiteY5" fmla="*/ 472124 h 553531"/>
                      <a:gd name="connsiteX6" fmla="*/ 0 w 831419"/>
                      <a:gd name="connsiteY6" fmla="*/ 453995 h 553531"/>
                      <a:gd name="connsiteX7" fmla="*/ 562688 w 831419"/>
                      <a:gd name="connsiteY7" fmla="*/ 0 h 553531"/>
                      <a:gd name="connsiteX8" fmla="*/ 831419 w 831419"/>
                      <a:gd name="connsiteY8" fmla="*/ 465739 h 553531"/>
                      <a:gd name="connsiteX9" fmla="*/ 826152 w 831419"/>
                      <a:gd name="connsiteY9" fmla="*/ 472124 h 553531"/>
                      <a:gd name="connsiteX10" fmla="*/ 629616 w 831419"/>
                      <a:gd name="connsiteY10" fmla="*/ 553531 h 553531"/>
                      <a:gd name="connsiteX0" fmla="*/ 629616 w 831419"/>
                      <a:gd name="connsiteY0" fmla="*/ 553531 h 553531"/>
                      <a:gd name="connsiteX1" fmla="*/ 574036 w 831419"/>
                      <a:gd name="connsiteY1" fmla="*/ 553531 h 553531"/>
                      <a:gd name="connsiteX2" fmla="*/ 553147 w 831419"/>
                      <a:gd name="connsiteY2" fmla="*/ 33894 h 553531"/>
                      <a:gd name="connsiteX3" fmla="*/ 244230 w 831419"/>
                      <a:gd name="connsiteY3" fmla="*/ 553531 h 553531"/>
                      <a:gd name="connsiteX4" fmla="*/ 211493 w 831419"/>
                      <a:gd name="connsiteY4" fmla="*/ 553531 h 553531"/>
                      <a:gd name="connsiteX5" fmla="*/ 14958 w 831419"/>
                      <a:gd name="connsiteY5" fmla="*/ 472124 h 553531"/>
                      <a:gd name="connsiteX6" fmla="*/ 0 w 831419"/>
                      <a:gd name="connsiteY6" fmla="*/ 453995 h 553531"/>
                      <a:gd name="connsiteX7" fmla="*/ 562688 w 831419"/>
                      <a:gd name="connsiteY7" fmla="*/ 0 h 553531"/>
                      <a:gd name="connsiteX8" fmla="*/ 831419 w 831419"/>
                      <a:gd name="connsiteY8" fmla="*/ 465739 h 553531"/>
                      <a:gd name="connsiteX9" fmla="*/ 826152 w 831419"/>
                      <a:gd name="connsiteY9" fmla="*/ 472124 h 553531"/>
                      <a:gd name="connsiteX10" fmla="*/ 629616 w 831419"/>
                      <a:gd name="connsiteY10" fmla="*/ 553531 h 553531"/>
                      <a:gd name="connsiteX0" fmla="*/ 629616 w 831419"/>
                      <a:gd name="connsiteY0" fmla="*/ 553531 h 553531"/>
                      <a:gd name="connsiteX1" fmla="*/ 553147 w 831419"/>
                      <a:gd name="connsiteY1" fmla="*/ 33894 h 553531"/>
                      <a:gd name="connsiteX2" fmla="*/ 244230 w 831419"/>
                      <a:gd name="connsiteY2" fmla="*/ 553531 h 553531"/>
                      <a:gd name="connsiteX3" fmla="*/ 211493 w 831419"/>
                      <a:gd name="connsiteY3" fmla="*/ 553531 h 553531"/>
                      <a:gd name="connsiteX4" fmla="*/ 14958 w 831419"/>
                      <a:gd name="connsiteY4" fmla="*/ 472124 h 553531"/>
                      <a:gd name="connsiteX5" fmla="*/ 0 w 831419"/>
                      <a:gd name="connsiteY5" fmla="*/ 453995 h 553531"/>
                      <a:gd name="connsiteX6" fmla="*/ 562688 w 831419"/>
                      <a:gd name="connsiteY6" fmla="*/ 0 h 553531"/>
                      <a:gd name="connsiteX7" fmla="*/ 831419 w 831419"/>
                      <a:gd name="connsiteY7" fmla="*/ 465739 h 553531"/>
                      <a:gd name="connsiteX8" fmla="*/ 826152 w 831419"/>
                      <a:gd name="connsiteY8" fmla="*/ 472124 h 553531"/>
                      <a:gd name="connsiteX9" fmla="*/ 629616 w 831419"/>
                      <a:gd name="connsiteY9" fmla="*/ 553531 h 553531"/>
                      <a:gd name="connsiteX0" fmla="*/ 629616 w 831419"/>
                      <a:gd name="connsiteY0" fmla="*/ 553531 h 553531"/>
                      <a:gd name="connsiteX1" fmla="*/ 553147 w 831419"/>
                      <a:gd name="connsiteY1" fmla="*/ 33894 h 553531"/>
                      <a:gd name="connsiteX2" fmla="*/ 244230 w 831419"/>
                      <a:gd name="connsiteY2" fmla="*/ 553531 h 553531"/>
                      <a:gd name="connsiteX3" fmla="*/ 211493 w 831419"/>
                      <a:gd name="connsiteY3" fmla="*/ 553531 h 553531"/>
                      <a:gd name="connsiteX4" fmla="*/ 14958 w 831419"/>
                      <a:gd name="connsiteY4" fmla="*/ 472124 h 553531"/>
                      <a:gd name="connsiteX5" fmla="*/ 0 w 831419"/>
                      <a:gd name="connsiteY5" fmla="*/ 453995 h 553531"/>
                      <a:gd name="connsiteX6" fmla="*/ 562688 w 831419"/>
                      <a:gd name="connsiteY6" fmla="*/ 0 h 553531"/>
                      <a:gd name="connsiteX7" fmla="*/ 831419 w 831419"/>
                      <a:gd name="connsiteY7" fmla="*/ 465739 h 553531"/>
                      <a:gd name="connsiteX8" fmla="*/ 629616 w 831419"/>
                      <a:gd name="connsiteY8" fmla="*/ 553531 h 553531"/>
                      <a:gd name="connsiteX0" fmla="*/ 629616 w 802084"/>
                      <a:gd name="connsiteY0" fmla="*/ 553531 h 553531"/>
                      <a:gd name="connsiteX1" fmla="*/ 553147 w 802084"/>
                      <a:gd name="connsiteY1" fmla="*/ 33894 h 553531"/>
                      <a:gd name="connsiteX2" fmla="*/ 244230 w 802084"/>
                      <a:gd name="connsiteY2" fmla="*/ 553531 h 553531"/>
                      <a:gd name="connsiteX3" fmla="*/ 211493 w 802084"/>
                      <a:gd name="connsiteY3" fmla="*/ 553531 h 553531"/>
                      <a:gd name="connsiteX4" fmla="*/ 14958 w 802084"/>
                      <a:gd name="connsiteY4" fmla="*/ 472124 h 553531"/>
                      <a:gd name="connsiteX5" fmla="*/ 0 w 802084"/>
                      <a:gd name="connsiteY5" fmla="*/ 453995 h 553531"/>
                      <a:gd name="connsiteX6" fmla="*/ 562688 w 802084"/>
                      <a:gd name="connsiteY6" fmla="*/ 0 h 553531"/>
                      <a:gd name="connsiteX7" fmla="*/ 802084 w 802084"/>
                      <a:gd name="connsiteY7" fmla="*/ 455797 h 553531"/>
                      <a:gd name="connsiteX8" fmla="*/ 629616 w 802084"/>
                      <a:gd name="connsiteY8" fmla="*/ 553531 h 553531"/>
                      <a:gd name="connsiteX0" fmla="*/ 629616 w 802084"/>
                      <a:gd name="connsiteY0" fmla="*/ 553531 h 553531"/>
                      <a:gd name="connsiteX1" fmla="*/ 553147 w 802084"/>
                      <a:gd name="connsiteY1" fmla="*/ 33894 h 553531"/>
                      <a:gd name="connsiteX2" fmla="*/ 244230 w 802084"/>
                      <a:gd name="connsiteY2" fmla="*/ 553531 h 553531"/>
                      <a:gd name="connsiteX3" fmla="*/ 211493 w 802084"/>
                      <a:gd name="connsiteY3" fmla="*/ 553531 h 553531"/>
                      <a:gd name="connsiteX4" fmla="*/ 14958 w 802084"/>
                      <a:gd name="connsiteY4" fmla="*/ 472124 h 553531"/>
                      <a:gd name="connsiteX5" fmla="*/ 0 w 802084"/>
                      <a:gd name="connsiteY5" fmla="*/ 453995 h 553531"/>
                      <a:gd name="connsiteX6" fmla="*/ 562688 w 802084"/>
                      <a:gd name="connsiteY6" fmla="*/ 0 h 553531"/>
                      <a:gd name="connsiteX7" fmla="*/ 802084 w 802084"/>
                      <a:gd name="connsiteY7" fmla="*/ 455797 h 553531"/>
                      <a:gd name="connsiteX8" fmla="*/ 629616 w 802084"/>
                      <a:gd name="connsiteY8" fmla="*/ 553531 h 553531"/>
                      <a:gd name="connsiteX0" fmla="*/ 629616 w 802084"/>
                      <a:gd name="connsiteY0" fmla="*/ 553531 h 553531"/>
                      <a:gd name="connsiteX1" fmla="*/ 553147 w 802084"/>
                      <a:gd name="connsiteY1" fmla="*/ 33894 h 553531"/>
                      <a:gd name="connsiteX2" fmla="*/ 244230 w 802084"/>
                      <a:gd name="connsiteY2" fmla="*/ 553531 h 553531"/>
                      <a:gd name="connsiteX3" fmla="*/ 211493 w 802084"/>
                      <a:gd name="connsiteY3" fmla="*/ 553531 h 553531"/>
                      <a:gd name="connsiteX4" fmla="*/ 14958 w 802084"/>
                      <a:gd name="connsiteY4" fmla="*/ 472124 h 553531"/>
                      <a:gd name="connsiteX5" fmla="*/ 0 w 802084"/>
                      <a:gd name="connsiteY5" fmla="*/ 453995 h 553531"/>
                      <a:gd name="connsiteX6" fmla="*/ 562688 w 802084"/>
                      <a:gd name="connsiteY6" fmla="*/ 0 h 553531"/>
                      <a:gd name="connsiteX7" fmla="*/ 802084 w 802084"/>
                      <a:gd name="connsiteY7" fmla="*/ 455797 h 553531"/>
                      <a:gd name="connsiteX8" fmla="*/ 629616 w 802084"/>
                      <a:gd name="connsiteY8" fmla="*/ 553531 h 553531"/>
                      <a:gd name="connsiteX0" fmla="*/ 629616 w 802084"/>
                      <a:gd name="connsiteY0" fmla="*/ 553531 h 560986"/>
                      <a:gd name="connsiteX1" fmla="*/ 553147 w 802084"/>
                      <a:gd name="connsiteY1" fmla="*/ 33894 h 560986"/>
                      <a:gd name="connsiteX2" fmla="*/ 252230 w 802084"/>
                      <a:gd name="connsiteY2" fmla="*/ 560986 h 560986"/>
                      <a:gd name="connsiteX3" fmla="*/ 211493 w 802084"/>
                      <a:gd name="connsiteY3" fmla="*/ 553531 h 560986"/>
                      <a:gd name="connsiteX4" fmla="*/ 14958 w 802084"/>
                      <a:gd name="connsiteY4" fmla="*/ 472124 h 560986"/>
                      <a:gd name="connsiteX5" fmla="*/ 0 w 802084"/>
                      <a:gd name="connsiteY5" fmla="*/ 453995 h 560986"/>
                      <a:gd name="connsiteX6" fmla="*/ 562688 w 802084"/>
                      <a:gd name="connsiteY6" fmla="*/ 0 h 560986"/>
                      <a:gd name="connsiteX7" fmla="*/ 802084 w 802084"/>
                      <a:gd name="connsiteY7" fmla="*/ 455797 h 560986"/>
                      <a:gd name="connsiteX8" fmla="*/ 629616 w 802084"/>
                      <a:gd name="connsiteY8" fmla="*/ 553531 h 560986"/>
                      <a:gd name="connsiteX0" fmla="*/ 690956 w 863424"/>
                      <a:gd name="connsiteY0" fmla="*/ 553531 h 560986"/>
                      <a:gd name="connsiteX1" fmla="*/ 614487 w 863424"/>
                      <a:gd name="connsiteY1" fmla="*/ 33894 h 560986"/>
                      <a:gd name="connsiteX2" fmla="*/ 313570 w 863424"/>
                      <a:gd name="connsiteY2" fmla="*/ 560986 h 560986"/>
                      <a:gd name="connsiteX3" fmla="*/ 272833 w 863424"/>
                      <a:gd name="connsiteY3" fmla="*/ 553531 h 560986"/>
                      <a:gd name="connsiteX4" fmla="*/ 76298 w 863424"/>
                      <a:gd name="connsiteY4" fmla="*/ 472124 h 560986"/>
                      <a:gd name="connsiteX5" fmla="*/ 0 w 863424"/>
                      <a:gd name="connsiteY5" fmla="*/ 491275 h 560986"/>
                      <a:gd name="connsiteX6" fmla="*/ 624028 w 863424"/>
                      <a:gd name="connsiteY6" fmla="*/ 0 h 560986"/>
                      <a:gd name="connsiteX7" fmla="*/ 863424 w 863424"/>
                      <a:gd name="connsiteY7" fmla="*/ 455797 h 560986"/>
                      <a:gd name="connsiteX8" fmla="*/ 690956 w 863424"/>
                      <a:gd name="connsiteY8" fmla="*/ 553531 h 560986"/>
                      <a:gd name="connsiteX0" fmla="*/ 698979 w 871447"/>
                      <a:gd name="connsiteY0" fmla="*/ 553531 h 560986"/>
                      <a:gd name="connsiteX1" fmla="*/ 622510 w 871447"/>
                      <a:gd name="connsiteY1" fmla="*/ 33894 h 560986"/>
                      <a:gd name="connsiteX2" fmla="*/ 321593 w 871447"/>
                      <a:gd name="connsiteY2" fmla="*/ 560986 h 560986"/>
                      <a:gd name="connsiteX3" fmla="*/ 280856 w 871447"/>
                      <a:gd name="connsiteY3" fmla="*/ 553531 h 560986"/>
                      <a:gd name="connsiteX4" fmla="*/ 8023 w 871447"/>
                      <a:gd name="connsiteY4" fmla="*/ 491275 h 560986"/>
                      <a:gd name="connsiteX5" fmla="*/ 632051 w 871447"/>
                      <a:gd name="connsiteY5" fmla="*/ 0 h 560986"/>
                      <a:gd name="connsiteX6" fmla="*/ 871447 w 871447"/>
                      <a:gd name="connsiteY6" fmla="*/ 455797 h 560986"/>
                      <a:gd name="connsiteX7" fmla="*/ 698979 w 871447"/>
                      <a:gd name="connsiteY7" fmla="*/ 553531 h 560986"/>
                      <a:gd name="connsiteX0" fmla="*/ 690956 w 863424"/>
                      <a:gd name="connsiteY0" fmla="*/ 553531 h 560986"/>
                      <a:gd name="connsiteX1" fmla="*/ 614487 w 863424"/>
                      <a:gd name="connsiteY1" fmla="*/ 33894 h 560986"/>
                      <a:gd name="connsiteX2" fmla="*/ 313570 w 863424"/>
                      <a:gd name="connsiteY2" fmla="*/ 560986 h 560986"/>
                      <a:gd name="connsiteX3" fmla="*/ 0 w 863424"/>
                      <a:gd name="connsiteY3" fmla="*/ 491275 h 560986"/>
                      <a:gd name="connsiteX4" fmla="*/ 624028 w 863424"/>
                      <a:gd name="connsiteY4" fmla="*/ 0 h 560986"/>
                      <a:gd name="connsiteX5" fmla="*/ 863424 w 863424"/>
                      <a:gd name="connsiteY5" fmla="*/ 455797 h 560986"/>
                      <a:gd name="connsiteX6" fmla="*/ 690956 w 863424"/>
                      <a:gd name="connsiteY6" fmla="*/ 553531 h 560986"/>
                      <a:gd name="connsiteX0" fmla="*/ 690956 w 863424"/>
                      <a:gd name="connsiteY0" fmla="*/ 553531 h 560986"/>
                      <a:gd name="connsiteX1" fmla="*/ 614487 w 863424"/>
                      <a:gd name="connsiteY1" fmla="*/ 33894 h 560986"/>
                      <a:gd name="connsiteX2" fmla="*/ 313570 w 863424"/>
                      <a:gd name="connsiteY2" fmla="*/ 560986 h 560986"/>
                      <a:gd name="connsiteX3" fmla="*/ 0 w 863424"/>
                      <a:gd name="connsiteY3" fmla="*/ 491275 h 560986"/>
                      <a:gd name="connsiteX4" fmla="*/ 624028 w 863424"/>
                      <a:gd name="connsiteY4" fmla="*/ 0 h 560986"/>
                      <a:gd name="connsiteX5" fmla="*/ 863424 w 863424"/>
                      <a:gd name="connsiteY5" fmla="*/ 455797 h 560986"/>
                      <a:gd name="connsiteX6" fmla="*/ 690956 w 863424"/>
                      <a:gd name="connsiteY6" fmla="*/ 553531 h 560986"/>
                      <a:gd name="connsiteX0" fmla="*/ 690956 w 863424"/>
                      <a:gd name="connsiteY0" fmla="*/ 553531 h 560986"/>
                      <a:gd name="connsiteX1" fmla="*/ 614487 w 863424"/>
                      <a:gd name="connsiteY1" fmla="*/ 33894 h 560986"/>
                      <a:gd name="connsiteX2" fmla="*/ 313570 w 863424"/>
                      <a:gd name="connsiteY2" fmla="*/ 560986 h 560986"/>
                      <a:gd name="connsiteX3" fmla="*/ 0 w 863424"/>
                      <a:gd name="connsiteY3" fmla="*/ 491275 h 560986"/>
                      <a:gd name="connsiteX4" fmla="*/ 624028 w 863424"/>
                      <a:gd name="connsiteY4" fmla="*/ 0 h 560986"/>
                      <a:gd name="connsiteX5" fmla="*/ 863424 w 863424"/>
                      <a:gd name="connsiteY5" fmla="*/ 455797 h 560986"/>
                      <a:gd name="connsiteX6" fmla="*/ 690956 w 863424"/>
                      <a:gd name="connsiteY6" fmla="*/ 553531 h 560986"/>
                      <a:gd name="connsiteX0" fmla="*/ 690956 w 863424"/>
                      <a:gd name="connsiteY0" fmla="*/ 553531 h 560986"/>
                      <a:gd name="connsiteX1" fmla="*/ 614487 w 863424"/>
                      <a:gd name="connsiteY1" fmla="*/ 33894 h 560986"/>
                      <a:gd name="connsiteX2" fmla="*/ 313570 w 863424"/>
                      <a:gd name="connsiteY2" fmla="*/ 560986 h 560986"/>
                      <a:gd name="connsiteX3" fmla="*/ 0 w 863424"/>
                      <a:gd name="connsiteY3" fmla="*/ 491275 h 560986"/>
                      <a:gd name="connsiteX4" fmla="*/ 624028 w 863424"/>
                      <a:gd name="connsiteY4" fmla="*/ 0 h 560986"/>
                      <a:gd name="connsiteX5" fmla="*/ 863424 w 863424"/>
                      <a:gd name="connsiteY5" fmla="*/ 455797 h 560986"/>
                      <a:gd name="connsiteX6" fmla="*/ 690956 w 863424"/>
                      <a:gd name="connsiteY6" fmla="*/ 553531 h 5609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3424" h="560986">
                        <a:moveTo>
                          <a:pt x="690956" y="553531"/>
                        </a:moveTo>
                        <a:lnTo>
                          <a:pt x="614487" y="33894"/>
                        </a:lnTo>
                        <a:lnTo>
                          <a:pt x="313570" y="560986"/>
                        </a:lnTo>
                        <a:cubicBezTo>
                          <a:pt x="222381" y="560117"/>
                          <a:pt x="123192" y="564218"/>
                          <a:pt x="0" y="491275"/>
                        </a:cubicBezTo>
                        <a:lnTo>
                          <a:pt x="624028" y="0"/>
                        </a:lnTo>
                        <a:lnTo>
                          <a:pt x="863424" y="455797"/>
                        </a:lnTo>
                        <a:cubicBezTo>
                          <a:pt x="813936" y="503287"/>
                          <a:pt x="769780" y="533379"/>
                          <a:pt x="690956" y="553531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01AFF161-BF01-4858-95CA-25850E97E3D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527816" y="2487007"/>
                    <a:ext cx="191139" cy="435841"/>
                  </a:xfrm>
                  <a:custGeom>
                    <a:avLst/>
                    <a:gdLst>
                      <a:gd name="connsiteX0" fmla="*/ 368324 w 385893"/>
                      <a:gd name="connsiteY0" fmla="*/ 524479 h 524479"/>
                      <a:gd name="connsiteX1" fmla="*/ 0 w 385893"/>
                      <a:gd name="connsiteY1" fmla="*/ 0 h 524479"/>
                      <a:gd name="connsiteX2" fmla="*/ 385893 w 385893"/>
                      <a:gd name="connsiteY2" fmla="*/ 510257 h 524479"/>
                      <a:gd name="connsiteX3" fmla="*/ 369292 w 385893"/>
                      <a:gd name="connsiteY3" fmla="*/ 523953 h 524479"/>
                      <a:gd name="connsiteX4" fmla="*/ 368324 w 385893"/>
                      <a:gd name="connsiteY4" fmla="*/ 524479 h 524479"/>
                      <a:gd name="connsiteX0" fmla="*/ 181924 w 199493"/>
                      <a:gd name="connsiteY0" fmla="*/ 454890 h 454890"/>
                      <a:gd name="connsiteX1" fmla="*/ 0 w 199493"/>
                      <a:gd name="connsiteY1" fmla="*/ 0 h 454890"/>
                      <a:gd name="connsiteX2" fmla="*/ 199493 w 199493"/>
                      <a:gd name="connsiteY2" fmla="*/ 440668 h 454890"/>
                      <a:gd name="connsiteX3" fmla="*/ 182892 w 199493"/>
                      <a:gd name="connsiteY3" fmla="*/ 454364 h 454890"/>
                      <a:gd name="connsiteX4" fmla="*/ 181924 w 199493"/>
                      <a:gd name="connsiteY4" fmla="*/ 454890 h 4548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493" h="454890">
                        <a:moveTo>
                          <a:pt x="181924" y="454890"/>
                        </a:moveTo>
                        <a:lnTo>
                          <a:pt x="0" y="0"/>
                        </a:lnTo>
                        <a:lnTo>
                          <a:pt x="199493" y="440668"/>
                        </a:lnTo>
                        <a:lnTo>
                          <a:pt x="182892" y="454364"/>
                        </a:lnTo>
                        <a:lnTo>
                          <a:pt x="181924" y="45489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E936598F-BD6E-4BE2-8DCD-E192462F76C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0866" y="2457134"/>
                    <a:ext cx="515170" cy="485208"/>
                  </a:xfrm>
                  <a:custGeom>
                    <a:avLst/>
                    <a:gdLst>
                      <a:gd name="connsiteX0" fmla="*/ 17573 w 383596"/>
                      <a:gd name="connsiteY0" fmla="*/ 521327 h 521327"/>
                      <a:gd name="connsiteX1" fmla="*/ 0 w 383596"/>
                      <a:gd name="connsiteY1" fmla="*/ 506828 h 521327"/>
                      <a:gd name="connsiteX2" fmla="*/ 381803 w 383596"/>
                      <a:gd name="connsiteY2" fmla="*/ 1980 h 521327"/>
                      <a:gd name="connsiteX3" fmla="*/ 383501 w 383596"/>
                      <a:gd name="connsiteY3" fmla="*/ 0 h 521327"/>
                      <a:gd name="connsiteX4" fmla="*/ 383596 w 383596"/>
                      <a:gd name="connsiteY4" fmla="*/ 125 h 521327"/>
                      <a:gd name="connsiteX5" fmla="*/ 17573 w 383596"/>
                      <a:gd name="connsiteY5" fmla="*/ 521327 h 521327"/>
                      <a:gd name="connsiteX0" fmla="*/ 164207 w 530230"/>
                      <a:gd name="connsiteY0" fmla="*/ 521327 h 521327"/>
                      <a:gd name="connsiteX1" fmla="*/ 0 w 530230"/>
                      <a:gd name="connsiteY1" fmla="*/ 496887 h 521327"/>
                      <a:gd name="connsiteX2" fmla="*/ 528437 w 530230"/>
                      <a:gd name="connsiteY2" fmla="*/ 1980 h 521327"/>
                      <a:gd name="connsiteX3" fmla="*/ 530135 w 530230"/>
                      <a:gd name="connsiteY3" fmla="*/ 0 h 521327"/>
                      <a:gd name="connsiteX4" fmla="*/ 530230 w 530230"/>
                      <a:gd name="connsiteY4" fmla="*/ 125 h 521327"/>
                      <a:gd name="connsiteX5" fmla="*/ 164207 w 530230"/>
                      <a:gd name="connsiteY5" fmla="*/ 521327 h 521327"/>
                      <a:gd name="connsiteX0" fmla="*/ 32485 w 530230"/>
                      <a:gd name="connsiteY0" fmla="*/ 506415 h 506415"/>
                      <a:gd name="connsiteX1" fmla="*/ 0 w 530230"/>
                      <a:gd name="connsiteY1" fmla="*/ 496887 h 506415"/>
                      <a:gd name="connsiteX2" fmla="*/ 528437 w 530230"/>
                      <a:gd name="connsiteY2" fmla="*/ 1980 h 506415"/>
                      <a:gd name="connsiteX3" fmla="*/ 530135 w 530230"/>
                      <a:gd name="connsiteY3" fmla="*/ 0 h 506415"/>
                      <a:gd name="connsiteX4" fmla="*/ 530230 w 530230"/>
                      <a:gd name="connsiteY4" fmla="*/ 125 h 506415"/>
                      <a:gd name="connsiteX5" fmla="*/ 32485 w 530230"/>
                      <a:gd name="connsiteY5" fmla="*/ 506415 h 506415"/>
                      <a:gd name="connsiteX0" fmla="*/ 39940 w 537685"/>
                      <a:gd name="connsiteY0" fmla="*/ 506415 h 506415"/>
                      <a:gd name="connsiteX1" fmla="*/ 0 w 537685"/>
                      <a:gd name="connsiteY1" fmla="*/ 494402 h 506415"/>
                      <a:gd name="connsiteX2" fmla="*/ 535892 w 537685"/>
                      <a:gd name="connsiteY2" fmla="*/ 1980 h 506415"/>
                      <a:gd name="connsiteX3" fmla="*/ 537590 w 537685"/>
                      <a:gd name="connsiteY3" fmla="*/ 0 h 506415"/>
                      <a:gd name="connsiteX4" fmla="*/ 537685 w 537685"/>
                      <a:gd name="connsiteY4" fmla="*/ 125 h 506415"/>
                      <a:gd name="connsiteX5" fmla="*/ 39940 w 537685"/>
                      <a:gd name="connsiteY5" fmla="*/ 506415 h 506415"/>
                      <a:gd name="connsiteX0" fmla="*/ 20058 w 537685"/>
                      <a:gd name="connsiteY0" fmla="*/ 506415 h 506415"/>
                      <a:gd name="connsiteX1" fmla="*/ 0 w 537685"/>
                      <a:gd name="connsiteY1" fmla="*/ 494402 h 506415"/>
                      <a:gd name="connsiteX2" fmla="*/ 535892 w 537685"/>
                      <a:gd name="connsiteY2" fmla="*/ 1980 h 506415"/>
                      <a:gd name="connsiteX3" fmla="*/ 537590 w 537685"/>
                      <a:gd name="connsiteY3" fmla="*/ 0 h 506415"/>
                      <a:gd name="connsiteX4" fmla="*/ 537685 w 537685"/>
                      <a:gd name="connsiteY4" fmla="*/ 125 h 506415"/>
                      <a:gd name="connsiteX5" fmla="*/ 20058 w 537685"/>
                      <a:gd name="connsiteY5" fmla="*/ 506415 h 5064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37685" h="506415">
                        <a:moveTo>
                          <a:pt x="20058" y="506415"/>
                        </a:moveTo>
                        <a:lnTo>
                          <a:pt x="0" y="494402"/>
                        </a:lnTo>
                        <a:lnTo>
                          <a:pt x="535892" y="1980"/>
                        </a:lnTo>
                        <a:lnTo>
                          <a:pt x="537590" y="0"/>
                        </a:lnTo>
                        <a:lnTo>
                          <a:pt x="537685" y="125"/>
                        </a:lnTo>
                        <a:lnTo>
                          <a:pt x="20058" y="506415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" name="月 66">
                    <a:extLst>
                      <a:ext uri="{FF2B5EF4-FFF2-40B4-BE49-F238E27FC236}">
                        <a16:creationId xmlns:a16="http://schemas.microsoft.com/office/drawing/2014/main" id="{46B7D559-F9E1-48F2-9DFE-4F4D34181CFD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3816574" y="961960"/>
                    <a:ext cx="433280" cy="886995"/>
                  </a:xfrm>
                  <a:prstGeom prst="moon">
                    <a:avLst>
                      <a:gd name="adj" fmla="val 46318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" name="円/楕円 368">
                    <a:extLst>
                      <a:ext uri="{FF2B5EF4-FFF2-40B4-BE49-F238E27FC236}">
                        <a16:creationId xmlns:a16="http://schemas.microsoft.com/office/drawing/2014/main" id="{9703A363-10F2-484B-A955-581FAD1ED6D8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150553" y="1666819"/>
                    <a:ext cx="224316" cy="371228"/>
                  </a:xfrm>
                  <a:custGeom>
                    <a:avLst/>
                    <a:gdLst>
                      <a:gd name="connsiteX0" fmla="*/ 0 w 216246"/>
                      <a:gd name="connsiteY0" fmla="*/ 168522 h 337044"/>
                      <a:gd name="connsiteX1" fmla="*/ 108123 w 216246"/>
                      <a:gd name="connsiteY1" fmla="*/ 0 h 337044"/>
                      <a:gd name="connsiteX2" fmla="*/ 216246 w 216246"/>
                      <a:gd name="connsiteY2" fmla="*/ 168522 h 337044"/>
                      <a:gd name="connsiteX3" fmla="*/ 108123 w 216246"/>
                      <a:gd name="connsiteY3" fmla="*/ 337044 h 337044"/>
                      <a:gd name="connsiteX4" fmla="*/ 0 w 216246"/>
                      <a:gd name="connsiteY4" fmla="*/ 168522 h 337044"/>
                      <a:gd name="connsiteX0" fmla="*/ 0 w 227371"/>
                      <a:gd name="connsiteY0" fmla="*/ 170508 h 339030"/>
                      <a:gd name="connsiteX1" fmla="*/ 108123 w 227371"/>
                      <a:gd name="connsiteY1" fmla="*/ 1986 h 339030"/>
                      <a:gd name="connsiteX2" fmla="*/ 211667 w 227371"/>
                      <a:gd name="connsiteY2" fmla="*/ 83801 h 339030"/>
                      <a:gd name="connsiteX3" fmla="*/ 216246 w 227371"/>
                      <a:gd name="connsiteY3" fmla="*/ 170508 h 339030"/>
                      <a:gd name="connsiteX4" fmla="*/ 108123 w 227371"/>
                      <a:gd name="connsiteY4" fmla="*/ 339030 h 339030"/>
                      <a:gd name="connsiteX5" fmla="*/ 0 w 227371"/>
                      <a:gd name="connsiteY5" fmla="*/ 170508 h 339030"/>
                      <a:gd name="connsiteX0" fmla="*/ 216246 w 307686"/>
                      <a:gd name="connsiteY0" fmla="*/ 170508 h 339030"/>
                      <a:gd name="connsiteX1" fmla="*/ 108123 w 307686"/>
                      <a:gd name="connsiteY1" fmla="*/ 339030 h 339030"/>
                      <a:gd name="connsiteX2" fmla="*/ 0 w 307686"/>
                      <a:gd name="connsiteY2" fmla="*/ 170508 h 339030"/>
                      <a:gd name="connsiteX3" fmla="*/ 108123 w 307686"/>
                      <a:gd name="connsiteY3" fmla="*/ 1986 h 339030"/>
                      <a:gd name="connsiteX4" fmla="*/ 211667 w 307686"/>
                      <a:gd name="connsiteY4" fmla="*/ 83801 h 339030"/>
                      <a:gd name="connsiteX5" fmla="*/ 307686 w 307686"/>
                      <a:gd name="connsiteY5" fmla="*/ 261948 h 339030"/>
                      <a:gd name="connsiteX0" fmla="*/ 216246 w 216246"/>
                      <a:gd name="connsiteY0" fmla="*/ 170508 h 339030"/>
                      <a:gd name="connsiteX1" fmla="*/ 108123 w 216246"/>
                      <a:gd name="connsiteY1" fmla="*/ 339030 h 339030"/>
                      <a:gd name="connsiteX2" fmla="*/ 0 w 216246"/>
                      <a:gd name="connsiteY2" fmla="*/ 170508 h 339030"/>
                      <a:gd name="connsiteX3" fmla="*/ 108123 w 216246"/>
                      <a:gd name="connsiteY3" fmla="*/ 1986 h 339030"/>
                      <a:gd name="connsiteX4" fmla="*/ 211667 w 216246"/>
                      <a:gd name="connsiteY4" fmla="*/ 83801 h 339030"/>
                      <a:gd name="connsiteX0" fmla="*/ 108123 w 211667"/>
                      <a:gd name="connsiteY0" fmla="*/ 339030 h 339030"/>
                      <a:gd name="connsiteX1" fmla="*/ 0 w 211667"/>
                      <a:gd name="connsiteY1" fmla="*/ 170508 h 339030"/>
                      <a:gd name="connsiteX2" fmla="*/ 108123 w 211667"/>
                      <a:gd name="connsiteY2" fmla="*/ 1986 h 339030"/>
                      <a:gd name="connsiteX3" fmla="*/ 211667 w 211667"/>
                      <a:gd name="connsiteY3" fmla="*/ 83801 h 339030"/>
                      <a:gd name="connsiteX0" fmla="*/ 108123 w 211667"/>
                      <a:gd name="connsiteY0" fmla="*/ 340366 h 340366"/>
                      <a:gd name="connsiteX1" fmla="*/ 0 w 211667"/>
                      <a:gd name="connsiteY1" fmla="*/ 171844 h 340366"/>
                      <a:gd name="connsiteX2" fmla="*/ 108123 w 211667"/>
                      <a:gd name="connsiteY2" fmla="*/ 3322 h 340366"/>
                      <a:gd name="connsiteX3" fmla="*/ 211667 w 211667"/>
                      <a:gd name="connsiteY3" fmla="*/ 85137 h 340366"/>
                      <a:gd name="connsiteX0" fmla="*/ 108123 w 203820"/>
                      <a:gd name="connsiteY0" fmla="*/ 338586 h 338586"/>
                      <a:gd name="connsiteX1" fmla="*/ 0 w 203820"/>
                      <a:gd name="connsiteY1" fmla="*/ 170064 h 338586"/>
                      <a:gd name="connsiteX2" fmla="*/ 108123 w 203820"/>
                      <a:gd name="connsiteY2" fmla="*/ 1542 h 338586"/>
                      <a:gd name="connsiteX3" fmla="*/ 203820 w 203820"/>
                      <a:gd name="connsiteY3" fmla="*/ 103441 h 338586"/>
                      <a:gd name="connsiteX0" fmla="*/ 108123 w 203820"/>
                      <a:gd name="connsiteY0" fmla="*/ 337309 h 337309"/>
                      <a:gd name="connsiteX1" fmla="*/ 0 w 203820"/>
                      <a:gd name="connsiteY1" fmla="*/ 168787 h 337309"/>
                      <a:gd name="connsiteX2" fmla="*/ 108123 w 203820"/>
                      <a:gd name="connsiteY2" fmla="*/ 265 h 337309"/>
                      <a:gd name="connsiteX3" fmla="*/ 203820 w 203820"/>
                      <a:gd name="connsiteY3" fmla="*/ 102164 h 337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3820" h="337309">
                        <a:moveTo>
                          <a:pt x="108123" y="337309"/>
                        </a:moveTo>
                        <a:cubicBezTo>
                          <a:pt x="48408" y="337309"/>
                          <a:pt x="0" y="261859"/>
                          <a:pt x="0" y="168787"/>
                        </a:cubicBezTo>
                        <a:cubicBezTo>
                          <a:pt x="0" y="75715"/>
                          <a:pt x="49017" y="-5227"/>
                          <a:pt x="108123" y="265"/>
                        </a:cubicBezTo>
                        <a:cubicBezTo>
                          <a:pt x="167229" y="5757"/>
                          <a:pt x="195044" y="39575"/>
                          <a:pt x="203820" y="102164"/>
                        </a:cubicBez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9" name="円/楕円 369">
                    <a:extLst>
                      <a:ext uri="{FF2B5EF4-FFF2-40B4-BE49-F238E27FC236}">
                        <a16:creationId xmlns:a16="http://schemas.microsoft.com/office/drawing/2014/main" id="{503302DD-E7EB-40C4-9248-6BCBE3635516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198950" y="1731261"/>
                    <a:ext cx="132797" cy="243330"/>
                  </a:xfrm>
                  <a:custGeom>
                    <a:avLst/>
                    <a:gdLst>
                      <a:gd name="connsiteX0" fmla="*/ 0 w 137951"/>
                      <a:gd name="connsiteY0" fmla="*/ 109765 h 219530"/>
                      <a:gd name="connsiteX1" fmla="*/ 68976 w 137951"/>
                      <a:gd name="connsiteY1" fmla="*/ 0 h 219530"/>
                      <a:gd name="connsiteX2" fmla="*/ 137952 w 137951"/>
                      <a:gd name="connsiteY2" fmla="*/ 109765 h 219530"/>
                      <a:gd name="connsiteX3" fmla="*/ 68976 w 137951"/>
                      <a:gd name="connsiteY3" fmla="*/ 219530 h 219530"/>
                      <a:gd name="connsiteX4" fmla="*/ 0 w 137951"/>
                      <a:gd name="connsiteY4" fmla="*/ 109765 h 219530"/>
                      <a:gd name="connsiteX0" fmla="*/ 0 w 137952"/>
                      <a:gd name="connsiteY0" fmla="*/ 109765 h 219530"/>
                      <a:gd name="connsiteX1" fmla="*/ 68976 w 137952"/>
                      <a:gd name="connsiteY1" fmla="*/ 0 h 219530"/>
                      <a:gd name="connsiteX2" fmla="*/ 137952 w 137952"/>
                      <a:gd name="connsiteY2" fmla="*/ 109765 h 219530"/>
                      <a:gd name="connsiteX3" fmla="*/ 68976 w 137952"/>
                      <a:gd name="connsiteY3" fmla="*/ 219530 h 219530"/>
                      <a:gd name="connsiteX4" fmla="*/ 0 w 137952"/>
                      <a:gd name="connsiteY4" fmla="*/ 109765 h 219530"/>
                      <a:gd name="connsiteX0" fmla="*/ 0 w 120663"/>
                      <a:gd name="connsiteY0" fmla="*/ 110869 h 221097"/>
                      <a:gd name="connsiteX1" fmla="*/ 68976 w 120663"/>
                      <a:gd name="connsiteY1" fmla="*/ 1104 h 221097"/>
                      <a:gd name="connsiteX2" fmla="*/ 120663 w 120663"/>
                      <a:gd name="connsiteY2" fmla="*/ 74187 h 221097"/>
                      <a:gd name="connsiteX3" fmla="*/ 68976 w 120663"/>
                      <a:gd name="connsiteY3" fmla="*/ 220634 h 221097"/>
                      <a:gd name="connsiteX4" fmla="*/ 0 w 120663"/>
                      <a:gd name="connsiteY4" fmla="*/ 110869 h 221097"/>
                      <a:gd name="connsiteX0" fmla="*/ 0 w 120663"/>
                      <a:gd name="connsiteY0" fmla="*/ 110869 h 221097"/>
                      <a:gd name="connsiteX1" fmla="*/ 68976 w 120663"/>
                      <a:gd name="connsiteY1" fmla="*/ 1104 h 221097"/>
                      <a:gd name="connsiteX2" fmla="*/ 120663 w 120663"/>
                      <a:gd name="connsiteY2" fmla="*/ 74187 h 221097"/>
                      <a:gd name="connsiteX3" fmla="*/ 68976 w 120663"/>
                      <a:gd name="connsiteY3" fmla="*/ 220634 h 221097"/>
                      <a:gd name="connsiteX4" fmla="*/ 0 w 120663"/>
                      <a:gd name="connsiteY4" fmla="*/ 110869 h 221097"/>
                      <a:gd name="connsiteX0" fmla="*/ 0 w 120663"/>
                      <a:gd name="connsiteY0" fmla="*/ 110869 h 221097"/>
                      <a:gd name="connsiteX1" fmla="*/ 68976 w 120663"/>
                      <a:gd name="connsiteY1" fmla="*/ 1104 h 221097"/>
                      <a:gd name="connsiteX2" fmla="*/ 120663 w 120663"/>
                      <a:gd name="connsiteY2" fmla="*/ 74187 h 221097"/>
                      <a:gd name="connsiteX3" fmla="*/ 68976 w 120663"/>
                      <a:gd name="connsiteY3" fmla="*/ 220634 h 221097"/>
                      <a:gd name="connsiteX4" fmla="*/ 0 w 120663"/>
                      <a:gd name="connsiteY4" fmla="*/ 110869 h 2210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0663" h="221097">
                        <a:moveTo>
                          <a:pt x="0" y="110869"/>
                        </a:moveTo>
                        <a:cubicBezTo>
                          <a:pt x="0" y="50247"/>
                          <a:pt x="48866" y="7218"/>
                          <a:pt x="68976" y="1104"/>
                        </a:cubicBezTo>
                        <a:cubicBezTo>
                          <a:pt x="89086" y="-5010"/>
                          <a:pt x="120663" y="13565"/>
                          <a:pt x="120663" y="74187"/>
                        </a:cubicBezTo>
                        <a:cubicBezTo>
                          <a:pt x="77082" y="150249"/>
                          <a:pt x="71181" y="180139"/>
                          <a:pt x="68976" y="220634"/>
                        </a:cubicBezTo>
                        <a:cubicBezTo>
                          <a:pt x="48866" y="226748"/>
                          <a:pt x="0" y="171491"/>
                          <a:pt x="0" y="110869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" name="四角形: 角を丸くする 69">
                    <a:extLst>
                      <a:ext uri="{FF2B5EF4-FFF2-40B4-BE49-F238E27FC236}">
                        <a16:creationId xmlns:a16="http://schemas.microsoft.com/office/drawing/2014/main" id="{F5D1D773-1A43-472E-9166-CDB9CBAADC23}"/>
                      </a:ext>
                    </a:extLst>
                  </p:cNvPr>
                  <p:cNvSpPr/>
                  <p:nvPr/>
                </p:nvSpPr>
                <p:spPr>
                  <a:xfrm>
                    <a:off x="3651542" y="2904475"/>
                    <a:ext cx="11704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" name="円/楕円 27">
                  <a:extLst>
                    <a:ext uri="{FF2B5EF4-FFF2-40B4-BE49-F238E27FC236}">
                      <a16:creationId xmlns:a16="http://schemas.microsoft.com/office/drawing/2014/main" id="{3CE19630-AC68-4F64-A44F-B64D62DB5AB1}"/>
                    </a:ext>
                  </a:extLst>
                </p:cNvPr>
                <p:cNvSpPr/>
                <p:nvPr/>
              </p:nvSpPr>
              <p:spPr>
                <a:xfrm>
                  <a:off x="3744146" y="1647200"/>
                  <a:ext cx="233023" cy="4129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円/楕円 27">
                  <a:extLst>
                    <a:ext uri="{FF2B5EF4-FFF2-40B4-BE49-F238E27FC236}">
                      <a16:creationId xmlns:a16="http://schemas.microsoft.com/office/drawing/2014/main" id="{392F42CC-29B7-448D-AD44-DEE76F841273}"/>
                    </a:ext>
                  </a:extLst>
                </p:cNvPr>
                <p:cNvSpPr/>
                <p:nvPr/>
              </p:nvSpPr>
              <p:spPr>
                <a:xfrm>
                  <a:off x="3390478" y="1647200"/>
                  <a:ext cx="165569" cy="4129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4FA7FF23-C0A1-4ACC-B538-59830CBFEFD0}"/>
                  </a:ext>
                </a:extLst>
              </p:cNvPr>
              <p:cNvSpPr/>
              <p:nvPr/>
            </p:nvSpPr>
            <p:spPr>
              <a:xfrm>
                <a:off x="5104563" y="2682075"/>
                <a:ext cx="331182" cy="866205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A9E84A05-CD0E-4253-8298-1B5F125B0FFD}"/>
                  </a:ext>
                </a:extLst>
              </p:cNvPr>
              <p:cNvSpPr/>
              <p:nvPr/>
            </p:nvSpPr>
            <p:spPr>
              <a:xfrm>
                <a:off x="4689469" y="1343926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9D2EFCB6-CBE9-4FA1-BF7C-0CE6856B1EFA}"/>
                  </a:ext>
                </a:extLst>
              </p:cNvPr>
              <p:cNvGrpSpPr/>
              <p:nvPr/>
            </p:nvGrpSpPr>
            <p:grpSpPr>
              <a:xfrm>
                <a:off x="4391840" y="1736024"/>
                <a:ext cx="92869" cy="178007"/>
                <a:chOff x="1599941" y="1796144"/>
                <a:chExt cx="92869" cy="178007"/>
              </a:xfrm>
            </p:grpSpPr>
            <p:sp>
              <p:nvSpPr>
                <p:cNvPr id="45" name="楕円 44">
                  <a:extLst>
                    <a:ext uri="{FF2B5EF4-FFF2-40B4-BE49-F238E27FC236}">
                      <a16:creationId xmlns:a16="http://schemas.microsoft.com/office/drawing/2014/main" id="{C6756376-CB65-46D0-A282-068509C97871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円: 塗りつぶしなし 45">
                  <a:extLst>
                    <a:ext uri="{FF2B5EF4-FFF2-40B4-BE49-F238E27FC236}">
                      <a16:creationId xmlns:a16="http://schemas.microsoft.com/office/drawing/2014/main" id="{176D69E7-BC45-4120-94AA-483FF3E9FCC2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CEA7C165-75CA-49B3-A168-17E1536997D8}"/>
                  </a:ext>
                </a:extLst>
              </p:cNvPr>
              <p:cNvGrpSpPr/>
              <p:nvPr/>
            </p:nvGrpSpPr>
            <p:grpSpPr>
              <a:xfrm>
                <a:off x="4782231" y="1736024"/>
                <a:ext cx="131227" cy="178007"/>
                <a:chOff x="1599941" y="1796144"/>
                <a:chExt cx="92869" cy="178007"/>
              </a:xfrm>
            </p:grpSpPr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A700A9E6-1764-4F14-9F61-55FDA74C7275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円: 塗りつぶしなし 43">
                  <a:extLst>
                    <a:ext uri="{FF2B5EF4-FFF2-40B4-BE49-F238E27FC236}">
                      <a16:creationId xmlns:a16="http://schemas.microsoft.com/office/drawing/2014/main" id="{3B4AE0BE-028B-4756-9CFB-911E9B9D1A43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2" name="円/楕円 27">
                <a:extLst>
                  <a:ext uri="{FF2B5EF4-FFF2-40B4-BE49-F238E27FC236}">
                    <a16:creationId xmlns:a16="http://schemas.microsoft.com/office/drawing/2014/main" id="{7ADD2624-E96D-4839-979E-07696FC36991}"/>
                  </a:ext>
                </a:extLst>
              </p:cNvPr>
              <p:cNvSpPr/>
              <p:nvPr/>
            </p:nvSpPr>
            <p:spPr>
              <a:xfrm rot="7032295">
                <a:off x="4702487" y="2116704"/>
                <a:ext cx="220132" cy="7692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" name="円/楕円 27">
              <a:extLst>
                <a:ext uri="{FF2B5EF4-FFF2-40B4-BE49-F238E27FC236}">
                  <a16:creationId xmlns:a16="http://schemas.microsoft.com/office/drawing/2014/main" id="{98956F38-3A19-49C0-98B5-64F5E3AA43F8}"/>
                </a:ext>
              </a:extLst>
            </p:cNvPr>
            <p:cNvSpPr/>
            <p:nvPr/>
          </p:nvSpPr>
          <p:spPr>
            <a:xfrm rot="13943616">
              <a:off x="4438137" y="2172414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63CA8659-1885-40AE-B0CB-E45AEF7766FA}"/>
              </a:ext>
            </a:extLst>
          </p:cNvPr>
          <p:cNvGrpSpPr/>
          <p:nvPr/>
        </p:nvGrpSpPr>
        <p:grpSpPr>
          <a:xfrm>
            <a:off x="1349153" y="961960"/>
            <a:ext cx="1377471" cy="2586321"/>
            <a:chOff x="1349153" y="961960"/>
            <a:chExt cx="1377471" cy="2586321"/>
          </a:xfrm>
        </p:grpSpPr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C6C298FC-3904-4CAA-9121-0481826995A0}"/>
                </a:ext>
              </a:extLst>
            </p:cNvPr>
            <p:cNvGrpSpPr/>
            <p:nvPr/>
          </p:nvGrpSpPr>
          <p:grpSpPr>
            <a:xfrm>
              <a:off x="1349153" y="961960"/>
              <a:ext cx="1377471" cy="2586321"/>
              <a:chOff x="1051184" y="961960"/>
              <a:chExt cx="1377471" cy="2586321"/>
            </a:xfrm>
          </p:grpSpPr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853A1388-2D15-46B2-9B22-97F6A971471B}"/>
                  </a:ext>
                </a:extLst>
              </p:cNvPr>
              <p:cNvGrpSpPr/>
              <p:nvPr/>
            </p:nvGrpSpPr>
            <p:grpSpPr>
              <a:xfrm>
                <a:off x="1051184" y="961960"/>
                <a:ext cx="1377471" cy="2586182"/>
                <a:chOff x="1051184" y="961960"/>
                <a:chExt cx="1377471" cy="2586182"/>
              </a:xfrm>
            </p:grpSpPr>
            <p:sp>
              <p:nvSpPr>
                <p:cNvPr id="92" name="円/楕円 373">
                  <a:extLst>
                    <a:ext uri="{FF2B5EF4-FFF2-40B4-BE49-F238E27FC236}">
                      <a16:creationId xmlns:a16="http://schemas.microsoft.com/office/drawing/2014/main" id="{5689C9BE-388B-42CD-B00F-A663EC69019C}"/>
                    </a:ext>
                  </a:extLst>
                </p:cNvPr>
                <p:cNvSpPr/>
                <p:nvPr/>
              </p:nvSpPr>
              <p:spPr>
                <a:xfrm>
                  <a:off x="1107382" y="1080237"/>
                  <a:ext cx="896276" cy="8510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" name="月 823">
                  <a:extLst>
                    <a:ext uri="{FF2B5EF4-FFF2-40B4-BE49-F238E27FC236}">
                      <a16:creationId xmlns:a16="http://schemas.microsoft.com/office/drawing/2014/main" id="{E7900640-320E-4B34-91F0-9E13BFBE01DC}"/>
                    </a:ext>
                  </a:extLst>
                </p:cNvPr>
                <p:cNvSpPr/>
                <p:nvPr/>
              </p:nvSpPr>
              <p:spPr>
                <a:xfrm flipH="1">
                  <a:off x="1201628" y="1614056"/>
                  <a:ext cx="486306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" name="月 823">
                  <a:extLst>
                    <a:ext uri="{FF2B5EF4-FFF2-40B4-BE49-F238E27FC236}">
                      <a16:creationId xmlns:a16="http://schemas.microsoft.com/office/drawing/2014/main" id="{A7F89E77-B590-44AF-81F6-73B3FE219FC6}"/>
                    </a:ext>
                  </a:extLst>
                </p:cNvPr>
                <p:cNvSpPr/>
                <p:nvPr/>
              </p:nvSpPr>
              <p:spPr>
                <a:xfrm>
                  <a:off x="1784298" y="1614056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月 94">
                  <a:extLst>
                    <a:ext uri="{FF2B5EF4-FFF2-40B4-BE49-F238E27FC236}">
                      <a16:creationId xmlns:a16="http://schemas.microsoft.com/office/drawing/2014/main" id="{34A726A4-0C16-425D-B80C-0C537D410D9E}"/>
                    </a:ext>
                  </a:extLst>
                </p:cNvPr>
                <p:cNvSpPr/>
                <p:nvPr/>
              </p:nvSpPr>
              <p:spPr>
                <a:xfrm rot="900000">
                  <a:off x="1117465" y="1251070"/>
                  <a:ext cx="220452" cy="633470"/>
                </a:xfrm>
                <a:prstGeom prst="moon">
                  <a:avLst>
                    <a:gd name="adj" fmla="val 5974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" name="円/楕円 373">
                  <a:extLst>
                    <a:ext uri="{FF2B5EF4-FFF2-40B4-BE49-F238E27FC236}">
                      <a16:creationId xmlns:a16="http://schemas.microsoft.com/office/drawing/2014/main" id="{F49BE38F-5032-4293-8573-79BD8D1D4A4E}"/>
                    </a:ext>
                  </a:extLst>
                </p:cNvPr>
                <p:cNvSpPr/>
                <p:nvPr/>
              </p:nvSpPr>
              <p:spPr>
                <a:xfrm>
                  <a:off x="1138364" y="1080237"/>
                  <a:ext cx="1146281" cy="120670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11B8BB4C-ED01-4F7D-9439-8BD8A88F0091}"/>
                    </a:ext>
                  </a:extLst>
                </p:cNvPr>
                <p:cNvSpPr/>
                <p:nvPr/>
              </p:nvSpPr>
              <p:spPr>
                <a:xfrm>
                  <a:off x="1156594" y="1193433"/>
                  <a:ext cx="987290" cy="1614209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7704 w 897082"/>
                    <a:gd name="connsiteY15" fmla="*/ 81964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7704 w 897082"/>
                    <a:gd name="connsiteY15" fmla="*/ 81964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7704 w 897082"/>
                    <a:gd name="connsiteY15" fmla="*/ 81964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74195 w 897082"/>
                    <a:gd name="connsiteY15" fmla="*/ 81964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74195 w 897082"/>
                    <a:gd name="connsiteY15" fmla="*/ 81964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308842" y="979694"/>
                        <a:pt x="97103" y="938321"/>
                        <a:pt x="74195" y="819646"/>
                      </a:cubicBezTo>
                      <a:cubicBezTo>
                        <a:pt x="1523" y="742081"/>
                        <a:pt x="11284" y="634235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E2A0A08E-BBC4-4B8F-A9BD-8A1849847D00}"/>
                    </a:ext>
                  </a:extLst>
                </p:cNvPr>
                <p:cNvSpPr/>
                <p:nvPr/>
              </p:nvSpPr>
              <p:spPr>
                <a:xfrm>
                  <a:off x="1545089" y="2298389"/>
                  <a:ext cx="198330" cy="101646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" name="円/楕円 368">
                  <a:extLst>
                    <a:ext uri="{FF2B5EF4-FFF2-40B4-BE49-F238E27FC236}">
                      <a16:creationId xmlns:a16="http://schemas.microsoft.com/office/drawing/2014/main" id="{C81EB851-9C43-45D7-879E-598EBBFA0100}"/>
                    </a:ext>
                  </a:extLst>
                </p:cNvPr>
                <p:cNvSpPr/>
                <p:nvPr/>
              </p:nvSpPr>
              <p:spPr>
                <a:xfrm rot="900000" flipH="1">
                  <a:off x="1993141" y="1666819"/>
                  <a:ext cx="224316" cy="37122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" name="円/楕円 369">
                  <a:extLst>
                    <a:ext uri="{FF2B5EF4-FFF2-40B4-BE49-F238E27FC236}">
                      <a16:creationId xmlns:a16="http://schemas.microsoft.com/office/drawing/2014/main" id="{FE48469A-A2B3-4853-A0A0-6BE5E43FF98F}"/>
                    </a:ext>
                  </a:extLst>
                </p:cNvPr>
                <p:cNvSpPr/>
                <p:nvPr/>
              </p:nvSpPr>
              <p:spPr>
                <a:xfrm rot="900000" flipH="1">
                  <a:off x="2041538" y="1731261"/>
                  <a:ext cx="132797" cy="24333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C87ED2BE-63DB-447C-9BBE-447ACB0FFA0C}"/>
                    </a:ext>
                  </a:extLst>
                </p:cNvPr>
                <p:cNvSpPr/>
                <p:nvPr/>
              </p:nvSpPr>
              <p:spPr>
                <a:xfrm>
                  <a:off x="1177118" y="2424556"/>
                  <a:ext cx="1086718" cy="112358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39492 w 1005564"/>
                    <a:gd name="connsiteY0" fmla="*/ 0 h 1020925"/>
                    <a:gd name="connsiteX1" fmla="*/ 700147 w 1005564"/>
                    <a:gd name="connsiteY1" fmla="*/ 0 h 1020925"/>
                    <a:gd name="connsiteX2" fmla="*/ 1005564 w 1005564"/>
                    <a:gd name="connsiteY2" fmla="*/ 320391 h 1020925"/>
                    <a:gd name="connsiteX3" fmla="*/ 1005564 w 1005564"/>
                    <a:gd name="connsiteY3" fmla="*/ 1020925 h 1020925"/>
                    <a:gd name="connsiteX4" fmla="*/ 77076 w 1005564"/>
                    <a:gd name="connsiteY4" fmla="*/ 1020925 h 1020925"/>
                    <a:gd name="connsiteX5" fmla="*/ 24902 w 1005564"/>
                    <a:gd name="connsiteY5" fmla="*/ 395886 h 1020925"/>
                    <a:gd name="connsiteX6" fmla="*/ 126856 w 1005564"/>
                    <a:gd name="connsiteY6" fmla="*/ 138877 h 1020925"/>
                    <a:gd name="connsiteX7" fmla="*/ 308807 w 1005564"/>
                    <a:gd name="connsiteY7" fmla="*/ 10385 h 1020925"/>
                    <a:gd name="connsiteX8" fmla="*/ 328012 w 1005564"/>
                    <a:gd name="connsiteY8" fmla="*/ 7678 h 1020925"/>
                    <a:gd name="connsiteX9" fmla="*/ 294076 w 1005564"/>
                    <a:gd name="connsiteY9" fmla="*/ 72107 h 1020925"/>
                    <a:gd name="connsiteX10" fmla="*/ 300036 w 1005564"/>
                    <a:gd name="connsiteY10" fmla="*/ 186423 h 1020925"/>
                    <a:gd name="connsiteX11" fmla="*/ 570060 w 1005564"/>
                    <a:gd name="connsiteY11" fmla="*/ 86497 h 1020925"/>
                    <a:gd name="connsiteX12" fmla="*/ 635377 w 1005564"/>
                    <a:gd name="connsiteY12" fmla="*/ 7813 h 1020925"/>
                    <a:gd name="connsiteX13" fmla="*/ 639492 w 1005564"/>
                    <a:gd name="connsiteY13" fmla="*/ 0 h 1020925"/>
                    <a:gd name="connsiteX0" fmla="*/ 614816 w 980888"/>
                    <a:gd name="connsiteY0" fmla="*/ 0 h 1020925"/>
                    <a:gd name="connsiteX1" fmla="*/ 675471 w 980888"/>
                    <a:gd name="connsiteY1" fmla="*/ 0 h 1020925"/>
                    <a:gd name="connsiteX2" fmla="*/ 980888 w 980888"/>
                    <a:gd name="connsiteY2" fmla="*/ 320391 h 1020925"/>
                    <a:gd name="connsiteX3" fmla="*/ 980888 w 980888"/>
                    <a:gd name="connsiteY3" fmla="*/ 1020925 h 1020925"/>
                    <a:gd name="connsiteX4" fmla="*/ 78365 w 980888"/>
                    <a:gd name="connsiteY4" fmla="*/ 1020925 h 1020925"/>
                    <a:gd name="connsiteX5" fmla="*/ 226 w 980888"/>
                    <a:gd name="connsiteY5" fmla="*/ 395886 h 1020925"/>
                    <a:gd name="connsiteX6" fmla="*/ 102180 w 980888"/>
                    <a:gd name="connsiteY6" fmla="*/ 138877 h 1020925"/>
                    <a:gd name="connsiteX7" fmla="*/ 284131 w 980888"/>
                    <a:gd name="connsiteY7" fmla="*/ 10385 h 1020925"/>
                    <a:gd name="connsiteX8" fmla="*/ 303336 w 980888"/>
                    <a:gd name="connsiteY8" fmla="*/ 7678 h 1020925"/>
                    <a:gd name="connsiteX9" fmla="*/ 269400 w 980888"/>
                    <a:gd name="connsiteY9" fmla="*/ 72107 h 1020925"/>
                    <a:gd name="connsiteX10" fmla="*/ 275360 w 980888"/>
                    <a:gd name="connsiteY10" fmla="*/ 186423 h 1020925"/>
                    <a:gd name="connsiteX11" fmla="*/ 545384 w 980888"/>
                    <a:gd name="connsiteY11" fmla="*/ 86497 h 1020925"/>
                    <a:gd name="connsiteX12" fmla="*/ 610701 w 980888"/>
                    <a:gd name="connsiteY12" fmla="*/ 7813 h 1020925"/>
                    <a:gd name="connsiteX13" fmla="*/ 614816 w 980888"/>
                    <a:gd name="connsiteY13" fmla="*/ 0 h 1020925"/>
                    <a:gd name="connsiteX0" fmla="*/ 628859 w 994931"/>
                    <a:gd name="connsiteY0" fmla="*/ 0 h 1020925"/>
                    <a:gd name="connsiteX1" fmla="*/ 689514 w 994931"/>
                    <a:gd name="connsiteY1" fmla="*/ 0 h 1020925"/>
                    <a:gd name="connsiteX2" fmla="*/ 994931 w 994931"/>
                    <a:gd name="connsiteY2" fmla="*/ 320391 h 1020925"/>
                    <a:gd name="connsiteX3" fmla="*/ 994931 w 994931"/>
                    <a:gd name="connsiteY3" fmla="*/ 1020925 h 1020925"/>
                    <a:gd name="connsiteX4" fmla="*/ 92408 w 994931"/>
                    <a:gd name="connsiteY4" fmla="*/ 1020925 h 1020925"/>
                    <a:gd name="connsiteX5" fmla="*/ 14269 w 994931"/>
                    <a:gd name="connsiteY5" fmla="*/ 395886 h 1020925"/>
                    <a:gd name="connsiteX6" fmla="*/ 116223 w 994931"/>
                    <a:gd name="connsiteY6" fmla="*/ 138877 h 1020925"/>
                    <a:gd name="connsiteX7" fmla="*/ 298174 w 994931"/>
                    <a:gd name="connsiteY7" fmla="*/ 10385 h 1020925"/>
                    <a:gd name="connsiteX8" fmla="*/ 317379 w 994931"/>
                    <a:gd name="connsiteY8" fmla="*/ 7678 h 1020925"/>
                    <a:gd name="connsiteX9" fmla="*/ 283443 w 994931"/>
                    <a:gd name="connsiteY9" fmla="*/ 72107 h 1020925"/>
                    <a:gd name="connsiteX10" fmla="*/ 289403 w 994931"/>
                    <a:gd name="connsiteY10" fmla="*/ 186423 h 1020925"/>
                    <a:gd name="connsiteX11" fmla="*/ 559427 w 994931"/>
                    <a:gd name="connsiteY11" fmla="*/ 86497 h 1020925"/>
                    <a:gd name="connsiteX12" fmla="*/ 624744 w 994931"/>
                    <a:gd name="connsiteY12" fmla="*/ 7813 h 1020925"/>
                    <a:gd name="connsiteX13" fmla="*/ 628859 w 994931"/>
                    <a:gd name="connsiteY13" fmla="*/ 0 h 1020925"/>
                    <a:gd name="connsiteX0" fmla="*/ 628859 w 994931"/>
                    <a:gd name="connsiteY0" fmla="*/ 0 h 1020925"/>
                    <a:gd name="connsiteX1" fmla="*/ 689514 w 994931"/>
                    <a:gd name="connsiteY1" fmla="*/ 0 h 1020925"/>
                    <a:gd name="connsiteX2" fmla="*/ 994931 w 994931"/>
                    <a:gd name="connsiteY2" fmla="*/ 320391 h 1020925"/>
                    <a:gd name="connsiteX3" fmla="*/ 994931 w 994931"/>
                    <a:gd name="connsiteY3" fmla="*/ 1020925 h 1020925"/>
                    <a:gd name="connsiteX4" fmla="*/ 92408 w 994931"/>
                    <a:gd name="connsiteY4" fmla="*/ 1020925 h 1020925"/>
                    <a:gd name="connsiteX5" fmla="*/ 14269 w 994931"/>
                    <a:gd name="connsiteY5" fmla="*/ 395886 h 1020925"/>
                    <a:gd name="connsiteX6" fmla="*/ 116223 w 994931"/>
                    <a:gd name="connsiteY6" fmla="*/ 138877 h 1020925"/>
                    <a:gd name="connsiteX7" fmla="*/ 298174 w 994931"/>
                    <a:gd name="connsiteY7" fmla="*/ 10385 h 1020925"/>
                    <a:gd name="connsiteX8" fmla="*/ 317379 w 994931"/>
                    <a:gd name="connsiteY8" fmla="*/ 7678 h 1020925"/>
                    <a:gd name="connsiteX9" fmla="*/ 283443 w 994931"/>
                    <a:gd name="connsiteY9" fmla="*/ 72107 h 1020925"/>
                    <a:gd name="connsiteX10" fmla="*/ 289403 w 994931"/>
                    <a:gd name="connsiteY10" fmla="*/ 186423 h 1020925"/>
                    <a:gd name="connsiteX11" fmla="*/ 559427 w 994931"/>
                    <a:gd name="connsiteY11" fmla="*/ 86497 h 1020925"/>
                    <a:gd name="connsiteX12" fmla="*/ 624744 w 994931"/>
                    <a:gd name="connsiteY12" fmla="*/ 7813 h 1020925"/>
                    <a:gd name="connsiteX13" fmla="*/ 628859 w 994931"/>
                    <a:gd name="connsiteY13" fmla="*/ 0 h 1020925"/>
                    <a:gd name="connsiteX0" fmla="*/ 614898 w 980970"/>
                    <a:gd name="connsiteY0" fmla="*/ 0 h 1020925"/>
                    <a:gd name="connsiteX1" fmla="*/ 675553 w 980970"/>
                    <a:gd name="connsiteY1" fmla="*/ 0 h 1020925"/>
                    <a:gd name="connsiteX2" fmla="*/ 980970 w 980970"/>
                    <a:gd name="connsiteY2" fmla="*/ 320391 h 1020925"/>
                    <a:gd name="connsiteX3" fmla="*/ 980970 w 980970"/>
                    <a:gd name="connsiteY3" fmla="*/ 1020925 h 1020925"/>
                    <a:gd name="connsiteX4" fmla="*/ 78447 w 980970"/>
                    <a:gd name="connsiteY4" fmla="*/ 1020925 h 1020925"/>
                    <a:gd name="connsiteX5" fmla="*/ 308 w 980970"/>
                    <a:gd name="connsiteY5" fmla="*/ 395886 h 1020925"/>
                    <a:gd name="connsiteX6" fmla="*/ 106590 w 980970"/>
                    <a:gd name="connsiteY6" fmla="*/ 173496 h 1020925"/>
                    <a:gd name="connsiteX7" fmla="*/ 284213 w 980970"/>
                    <a:gd name="connsiteY7" fmla="*/ 10385 h 1020925"/>
                    <a:gd name="connsiteX8" fmla="*/ 303418 w 980970"/>
                    <a:gd name="connsiteY8" fmla="*/ 7678 h 1020925"/>
                    <a:gd name="connsiteX9" fmla="*/ 269482 w 980970"/>
                    <a:gd name="connsiteY9" fmla="*/ 72107 h 1020925"/>
                    <a:gd name="connsiteX10" fmla="*/ 275442 w 980970"/>
                    <a:gd name="connsiteY10" fmla="*/ 186423 h 1020925"/>
                    <a:gd name="connsiteX11" fmla="*/ 545466 w 980970"/>
                    <a:gd name="connsiteY11" fmla="*/ 86497 h 1020925"/>
                    <a:gd name="connsiteX12" fmla="*/ 610783 w 980970"/>
                    <a:gd name="connsiteY12" fmla="*/ 7813 h 1020925"/>
                    <a:gd name="connsiteX13" fmla="*/ 614898 w 980970"/>
                    <a:gd name="connsiteY13" fmla="*/ 0 h 1020925"/>
                    <a:gd name="connsiteX0" fmla="*/ 621355 w 987427"/>
                    <a:gd name="connsiteY0" fmla="*/ 0 h 1020925"/>
                    <a:gd name="connsiteX1" fmla="*/ 682010 w 987427"/>
                    <a:gd name="connsiteY1" fmla="*/ 0 h 1020925"/>
                    <a:gd name="connsiteX2" fmla="*/ 987427 w 987427"/>
                    <a:gd name="connsiteY2" fmla="*/ 320391 h 1020925"/>
                    <a:gd name="connsiteX3" fmla="*/ 987427 w 987427"/>
                    <a:gd name="connsiteY3" fmla="*/ 1020925 h 1020925"/>
                    <a:gd name="connsiteX4" fmla="*/ 84904 w 987427"/>
                    <a:gd name="connsiteY4" fmla="*/ 1020925 h 1020925"/>
                    <a:gd name="connsiteX5" fmla="*/ 274 w 987427"/>
                    <a:gd name="connsiteY5" fmla="*/ 465124 h 1020925"/>
                    <a:gd name="connsiteX6" fmla="*/ 113047 w 987427"/>
                    <a:gd name="connsiteY6" fmla="*/ 173496 h 1020925"/>
                    <a:gd name="connsiteX7" fmla="*/ 290670 w 987427"/>
                    <a:gd name="connsiteY7" fmla="*/ 10385 h 1020925"/>
                    <a:gd name="connsiteX8" fmla="*/ 309875 w 987427"/>
                    <a:gd name="connsiteY8" fmla="*/ 7678 h 1020925"/>
                    <a:gd name="connsiteX9" fmla="*/ 275939 w 987427"/>
                    <a:gd name="connsiteY9" fmla="*/ 72107 h 1020925"/>
                    <a:gd name="connsiteX10" fmla="*/ 281899 w 987427"/>
                    <a:gd name="connsiteY10" fmla="*/ 186423 h 1020925"/>
                    <a:gd name="connsiteX11" fmla="*/ 551923 w 987427"/>
                    <a:gd name="connsiteY11" fmla="*/ 86497 h 1020925"/>
                    <a:gd name="connsiteX12" fmla="*/ 617240 w 987427"/>
                    <a:gd name="connsiteY12" fmla="*/ 7813 h 1020925"/>
                    <a:gd name="connsiteX13" fmla="*/ 621355 w 987427"/>
                    <a:gd name="connsiteY13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87427" h="1020925">
                      <a:moveTo>
                        <a:pt x="621355" y="0"/>
                      </a:moveTo>
                      <a:lnTo>
                        <a:pt x="682010" y="0"/>
                      </a:lnTo>
                      <a:cubicBezTo>
                        <a:pt x="850687" y="0"/>
                        <a:pt x="987427" y="143444"/>
                        <a:pt x="987427" y="320391"/>
                      </a:cubicBezTo>
                      <a:lnTo>
                        <a:pt x="987427" y="1020925"/>
                      </a:lnTo>
                      <a:lnTo>
                        <a:pt x="84904" y="1020925"/>
                      </a:lnTo>
                      <a:cubicBezTo>
                        <a:pt x="52126" y="825080"/>
                        <a:pt x="-4416" y="606362"/>
                        <a:pt x="274" y="465124"/>
                      </a:cubicBezTo>
                      <a:cubicBezTo>
                        <a:pt x="4964" y="323886"/>
                        <a:pt x="64648" y="249286"/>
                        <a:pt x="113047" y="173496"/>
                      </a:cubicBezTo>
                      <a:cubicBezTo>
                        <a:pt x="161446" y="97706"/>
                        <a:pt x="221833" y="30585"/>
                        <a:pt x="290670" y="10385"/>
                      </a:cubicBezTo>
                      <a:lnTo>
                        <a:pt x="309875" y="7678"/>
                      </a:lnTo>
                      <a:lnTo>
                        <a:pt x="275939" y="72107"/>
                      </a:lnTo>
                      <a:cubicBezTo>
                        <a:pt x="257856" y="120971"/>
                        <a:pt x="258414" y="162938"/>
                        <a:pt x="281899" y="186423"/>
                      </a:cubicBezTo>
                      <a:cubicBezTo>
                        <a:pt x="328870" y="233394"/>
                        <a:pt x="449764" y="188655"/>
                        <a:pt x="551923" y="86497"/>
                      </a:cubicBezTo>
                      <a:cubicBezTo>
                        <a:pt x="577462" y="60957"/>
                        <a:pt x="599413" y="34247"/>
                        <a:pt x="617240" y="7813"/>
                      </a:cubicBezTo>
                      <a:lnTo>
                        <a:pt x="621355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831BD8D1-711A-4AE1-A265-32E52F096486}"/>
                    </a:ext>
                  </a:extLst>
                </p:cNvPr>
                <p:cNvSpPr/>
                <p:nvPr/>
              </p:nvSpPr>
              <p:spPr>
                <a:xfrm rot="19800000">
                  <a:off x="1315805" y="1975486"/>
                  <a:ext cx="50316" cy="102208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" name="円/楕円 27">
                  <a:extLst>
                    <a:ext uri="{FF2B5EF4-FFF2-40B4-BE49-F238E27FC236}">
                      <a16:creationId xmlns:a16="http://schemas.microsoft.com/office/drawing/2014/main" id="{B49C1436-174E-40FB-B43E-F2A53C219F97}"/>
                    </a:ext>
                  </a:extLst>
                </p:cNvPr>
                <p:cNvSpPr/>
                <p:nvPr/>
              </p:nvSpPr>
              <p:spPr>
                <a:xfrm rot="10800000">
                  <a:off x="1414615" y="2132631"/>
                  <a:ext cx="98097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" name="二等辺三角形 12">
                  <a:extLst>
                    <a:ext uri="{FF2B5EF4-FFF2-40B4-BE49-F238E27FC236}">
                      <a16:creationId xmlns:a16="http://schemas.microsoft.com/office/drawing/2014/main" id="{0884AE1F-C517-4721-B5D9-8A2DF7B96EEF}"/>
                    </a:ext>
                  </a:extLst>
                </p:cNvPr>
                <p:cNvSpPr/>
                <p:nvPr/>
              </p:nvSpPr>
              <p:spPr>
                <a:xfrm rot="11700000">
                  <a:off x="1389797" y="2399918"/>
                  <a:ext cx="333135" cy="848448"/>
                </a:xfrm>
                <a:custGeom>
                  <a:avLst/>
                  <a:gdLst>
                    <a:gd name="connsiteX0" fmla="*/ 0 w 327168"/>
                    <a:gd name="connsiteY0" fmla="*/ 595714 h 595714"/>
                    <a:gd name="connsiteX1" fmla="*/ 163584 w 327168"/>
                    <a:gd name="connsiteY1" fmla="*/ 0 h 595714"/>
                    <a:gd name="connsiteX2" fmla="*/ 327168 w 327168"/>
                    <a:gd name="connsiteY2" fmla="*/ 595714 h 595714"/>
                    <a:gd name="connsiteX3" fmla="*/ 0 w 327168"/>
                    <a:gd name="connsiteY3" fmla="*/ 595714 h 595714"/>
                    <a:gd name="connsiteX0" fmla="*/ 0 w 329515"/>
                    <a:gd name="connsiteY0" fmla="*/ 685092 h 685092"/>
                    <a:gd name="connsiteX1" fmla="*/ 165931 w 329515"/>
                    <a:gd name="connsiteY1" fmla="*/ 0 h 685092"/>
                    <a:gd name="connsiteX2" fmla="*/ 329515 w 329515"/>
                    <a:gd name="connsiteY2" fmla="*/ 595714 h 685092"/>
                    <a:gd name="connsiteX3" fmla="*/ 0 w 329515"/>
                    <a:gd name="connsiteY3" fmla="*/ 685092 h 685092"/>
                    <a:gd name="connsiteX0" fmla="*/ 0 w 329515"/>
                    <a:gd name="connsiteY0" fmla="*/ 660176 h 660176"/>
                    <a:gd name="connsiteX1" fmla="*/ 195616 w 329515"/>
                    <a:gd name="connsiteY1" fmla="*/ 0 h 660176"/>
                    <a:gd name="connsiteX2" fmla="*/ 329515 w 329515"/>
                    <a:gd name="connsiteY2" fmla="*/ 570798 h 660176"/>
                    <a:gd name="connsiteX3" fmla="*/ 0 w 329515"/>
                    <a:gd name="connsiteY3" fmla="*/ 660176 h 660176"/>
                    <a:gd name="connsiteX0" fmla="*/ 0 w 272794"/>
                    <a:gd name="connsiteY0" fmla="*/ 660176 h 660176"/>
                    <a:gd name="connsiteX1" fmla="*/ 195616 w 272794"/>
                    <a:gd name="connsiteY1" fmla="*/ 0 h 660176"/>
                    <a:gd name="connsiteX2" fmla="*/ 272794 w 272794"/>
                    <a:gd name="connsiteY2" fmla="*/ 598323 h 660176"/>
                    <a:gd name="connsiteX3" fmla="*/ 0 w 272794"/>
                    <a:gd name="connsiteY3" fmla="*/ 660176 h 660176"/>
                    <a:gd name="connsiteX0" fmla="*/ 0 w 273245"/>
                    <a:gd name="connsiteY0" fmla="*/ 660176 h 660176"/>
                    <a:gd name="connsiteX1" fmla="*/ 195616 w 273245"/>
                    <a:gd name="connsiteY1" fmla="*/ 0 h 660176"/>
                    <a:gd name="connsiteX2" fmla="*/ 273245 w 273245"/>
                    <a:gd name="connsiteY2" fmla="*/ 590808 h 660176"/>
                    <a:gd name="connsiteX3" fmla="*/ 0 w 273245"/>
                    <a:gd name="connsiteY3" fmla="*/ 660176 h 660176"/>
                    <a:gd name="connsiteX0" fmla="*/ 0 w 277230"/>
                    <a:gd name="connsiteY0" fmla="*/ 660176 h 660176"/>
                    <a:gd name="connsiteX1" fmla="*/ 195616 w 277230"/>
                    <a:gd name="connsiteY1" fmla="*/ 0 h 660176"/>
                    <a:gd name="connsiteX2" fmla="*/ 277230 w 277230"/>
                    <a:gd name="connsiteY2" fmla="*/ 587274 h 660176"/>
                    <a:gd name="connsiteX3" fmla="*/ 0 w 277230"/>
                    <a:gd name="connsiteY3" fmla="*/ 660176 h 660176"/>
                    <a:gd name="connsiteX0" fmla="*/ 0 w 277230"/>
                    <a:gd name="connsiteY0" fmla="*/ 693159 h 693159"/>
                    <a:gd name="connsiteX1" fmla="*/ 199104 w 277230"/>
                    <a:gd name="connsiteY1" fmla="*/ 0 h 693159"/>
                    <a:gd name="connsiteX2" fmla="*/ 277230 w 277230"/>
                    <a:gd name="connsiteY2" fmla="*/ 620257 h 693159"/>
                    <a:gd name="connsiteX3" fmla="*/ 0 w 277230"/>
                    <a:gd name="connsiteY3" fmla="*/ 693159 h 693159"/>
                    <a:gd name="connsiteX0" fmla="*/ 0 w 302697"/>
                    <a:gd name="connsiteY0" fmla="*/ 690122 h 690122"/>
                    <a:gd name="connsiteX1" fmla="*/ 224571 w 302697"/>
                    <a:gd name="connsiteY1" fmla="*/ 0 h 690122"/>
                    <a:gd name="connsiteX2" fmla="*/ 302697 w 302697"/>
                    <a:gd name="connsiteY2" fmla="*/ 620257 h 690122"/>
                    <a:gd name="connsiteX3" fmla="*/ 0 w 302697"/>
                    <a:gd name="connsiteY3" fmla="*/ 690122 h 690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2697" h="690122">
                      <a:moveTo>
                        <a:pt x="0" y="690122"/>
                      </a:moveTo>
                      <a:lnTo>
                        <a:pt x="224571" y="0"/>
                      </a:lnTo>
                      <a:lnTo>
                        <a:pt x="302697" y="620257"/>
                      </a:lnTo>
                      <a:lnTo>
                        <a:pt x="0" y="69012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2C64F5FF-F4F0-4078-9E76-A5213BA3301F}"/>
                    </a:ext>
                  </a:extLst>
                </p:cNvPr>
                <p:cNvSpPr/>
                <p:nvPr/>
              </p:nvSpPr>
              <p:spPr>
                <a:xfrm>
                  <a:off x="1461732" y="2424555"/>
                  <a:ext cx="409954" cy="181945"/>
                </a:xfrm>
                <a:custGeom>
                  <a:avLst/>
                  <a:gdLst>
                    <a:gd name="connsiteX0" fmla="*/ 112458 w 641144"/>
                    <a:gd name="connsiteY0" fmla="*/ 0 h 124824"/>
                    <a:gd name="connsiteX1" fmla="*/ 530581 w 641144"/>
                    <a:gd name="connsiteY1" fmla="*/ 0 h 124824"/>
                    <a:gd name="connsiteX2" fmla="*/ 638769 w 641144"/>
                    <a:gd name="connsiteY2" fmla="*/ 21842 h 124824"/>
                    <a:gd name="connsiteX3" fmla="*/ 641144 w 641144"/>
                    <a:gd name="connsiteY3" fmla="*/ 23131 h 124824"/>
                    <a:gd name="connsiteX4" fmla="*/ 487674 w 641144"/>
                    <a:gd name="connsiteY4" fmla="*/ 124824 h 124824"/>
                    <a:gd name="connsiteX5" fmla="*/ 319796 w 641144"/>
                    <a:gd name="connsiteY5" fmla="*/ 13583 h 124824"/>
                    <a:gd name="connsiteX6" fmla="*/ 151917 w 641144"/>
                    <a:gd name="connsiteY6" fmla="*/ 124824 h 124824"/>
                    <a:gd name="connsiteX7" fmla="*/ 0 w 641144"/>
                    <a:gd name="connsiteY7" fmla="*/ 24160 h 124824"/>
                    <a:gd name="connsiteX8" fmla="*/ 4270 w 641144"/>
                    <a:gd name="connsiteY8" fmla="*/ 21842 h 124824"/>
                    <a:gd name="connsiteX9" fmla="*/ 112458 w 641144"/>
                    <a:gd name="connsiteY9" fmla="*/ 0 h 124824"/>
                    <a:gd name="connsiteX0" fmla="*/ 112458 w 641144"/>
                    <a:gd name="connsiteY0" fmla="*/ 0 h 124824"/>
                    <a:gd name="connsiteX1" fmla="*/ 530581 w 641144"/>
                    <a:gd name="connsiteY1" fmla="*/ 0 h 124824"/>
                    <a:gd name="connsiteX2" fmla="*/ 638769 w 641144"/>
                    <a:gd name="connsiteY2" fmla="*/ 21842 h 124824"/>
                    <a:gd name="connsiteX3" fmla="*/ 641144 w 641144"/>
                    <a:gd name="connsiteY3" fmla="*/ 23131 h 124824"/>
                    <a:gd name="connsiteX4" fmla="*/ 487674 w 641144"/>
                    <a:gd name="connsiteY4" fmla="*/ 124824 h 124824"/>
                    <a:gd name="connsiteX5" fmla="*/ 319796 w 641144"/>
                    <a:gd name="connsiteY5" fmla="*/ 13583 h 124824"/>
                    <a:gd name="connsiteX6" fmla="*/ 32744 w 641144"/>
                    <a:gd name="connsiteY6" fmla="*/ 116436 h 124824"/>
                    <a:gd name="connsiteX7" fmla="*/ 0 w 641144"/>
                    <a:gd name="connsiteY7" fmla="*/ 24160 h 124824"/>
                    <a:gd name="connsiteX8" fmla="*/ 4270 w 641144"/>
                    <a:gd name="connsiteY8" fmla="*/ 21842 h 124824"/>
                    <a:gd name="connsiteX9" fmla="*/ 112458 w 641144"/>
                    <a:gd name="connsiteY9" fmla="*/ 0 h 124824"/>
                    <a:gd name="connsiteX0" fmla="*/ 112458 w 641144"/>
                    <a:gd name="connsiteY0" fmla="*/ 0 h 124824"/>
                    <a:gd name="connsiteX1" fmla="*/ 530581 w 641144"/>
                    <a:gd name="connsiteY1" fmla="*/ 0 h 124824"/>
                    <a:gd name="connsiteX2" fmla="*/ 638769 w 641144"/>
                    <a:gd name="connsiteY2" fmla="*/ 21842 h 124824"/>
                    <a:gd name="connsiteX3" fmla="*/ 641144 w 641144"/>
                    <a:gd name="connsiteY3" fmla="*/ 23131 h 124824"/>
                    <a:gd name="connsiteX4" fmla="*/ 487674 w 641144"/>
                    <a:gd name="connsiteY4" fmla="*/ 124824 h 124824"/>
                    <a:gd name="connsiteX5" fmla="*/ 241590 w 641144"/>
                    <a:gd name="connsiteY5" fmla="*/ 21972 h 124824"/>
                    <a:gd name="connsiteX6" fmla="*/ 32744 w 641144"/>
                    <a:gd name="connsiteY6" fmla="*/ 116436 h 124824"/>
                    <a:gd name="connsiteX7" fmla="*/ 0 w 641144"/>
                    <a:gd name="connsiteY7" fmla="*/ 24160 h 124824"/>
                    <a:gd name="connsiteX8" fmla="*/ 4270 w 641144"/>
                    <a:gd name="connsiteY8" fmla="*/ 21842 h 124824"/>
                    <a:gd name="connsiteX9" fmla="*/ 112458 w 641144"/>
                    <a:gd name="connsiteY9" fmla="*/ 0 h 124824"/>
                    <a:gd name="connsiteX0" fmla="*/ 112458 w 641144"/>
                    <a:gd name="connsiteY0" fmla="*/ 0 h 128179"/>
                    <a:gd name="connsiteX1" fmla="*/ 530581 w 641144"/>
                    <a:gd name="connsiteY1" fmla="*/ 0 h 128179"/>
                    <a:gd name="connsiteX2" fmla="*/ 638769 w 641144"/>
                    <a:gd name="connsiteY2" fmla="*/ 21842 h 128179"/>
                    <a:gd name="connsiteX3" fmla="*/ 641144 w 641144"/>
                    <a:gd name="connsiteY3" fmla="*/ 23131 h 128179"/>
                    <a:gd name="connsiteX4" fmla="*/ 420641 w 641144"/>
                    <a:gd name="connsiteY4" fmla="*/ 128179 h 128179"/>
                    <a:gd name="connsiteX5" fmla="*/ 241590 w 641144"/>
                    <a:gd name="connsiteY5" fmla="*/ 21972 h 128179"/>
                    <a:gd name="connsiteX6" fmla="*/ 32744 w 641144"/>
                    <a:gd name="connsiteY6" fmla="*/ 116436 h 128179"/>
                    <a:gd name="connsiteX7" fmla="*/ 0 w 641144"/>
                    <a:gd name="connsiteY7" fmla="*/ 24160 h 128179"/>
                    <a:gd name="connsiteX8" fmla="*/ 4270 w 641144"/>
                    <a:gd name="connsiteY8" fmla="*/ 21842 h 128179"/>
                    <a:gd name="connsiteX9" fmla="*/ 112458 w 641144"/>
                    <a:gd name="connsiteY9" fmla="*/ 0 h 128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1144" h="128179">
                      <a:moveTo>
                        <a:pt x="112458" y="0"/>
                      </a:moveTo>
                      <a:lnTo>
                        <a:pt x="530581" y="0"/>
                      </a:lnTo>
                      <a:cubicBezTo>
                        <a:pt x="568957" y="0"/>
                        <a:pt x="605517" y="7778"/>
                        <a:pt x="638769" y="21842"/>
                      </a:cubicBezTo>
                      <a:lnTo>
                        <a:pt x="641144" y="23131"/>
                      </a:lnTo>
                      <a:lnTo>
                        <a:pt x="420641" y="128179"/>
                      </a:lnTo>
                      <a:lnTo>
                        <a:pt x="241590" y="21972"/>
                      </a:lnTo>
                      <a:lnTo>
                        <a:pt x="32744" y="116436"/>
                      </a:lnTo>
                      <a:lnTo>
                        <a:pt x="0" y="24160"/>
                      </a:lnTo>
                      <a:lnTo>
                        <a:pt x="4270" y="21842"/>
                      </a:lnTo>
                      <a:cubicBezTo>
                        <a:pt x="37523" y="7778"/>
                        <a:pt x="74082" y="0"/>
                        <a:pt x="11245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0AB8737C-35F3-4DA6-BCFD-3FEDD3837621}"/>
                    </a:ext>
                  </a:extLst>
                </p:cNvPr>
                <p:cNvSpPr/>
                <p:nvPr/>
              </p:nvSpPr>
              <p:spPr>
                <a:xfrm>
                  <a:off x="1280756" y="2417419"/>
                  <a:ext cx="829036" cy="811778"/>
                </a:xfrm>
                <a:custGeom>
                  <a:avLst/>
                  <a:gdLst>
                    <a:gd name="connsiteX0" fmla="*/ 521871 w 781868"/>
                    <a:gd name="connsiteY0" fmla="*/ 0 h 723977"/>
                    <a:gd name="connsiteX1" fmla="*/ 582526 w 781868"/>
                    <a:gd name="connsiteY1" fmla="*/ 0 h 723977"/>
                    <a:gd name="connsiteX2" fmla="*/ 753287 w 781868"/>
                    <a:gd name="connsiteY2" fmla="*/ 54718 h 723977"/>
                    <a:gd name="connsiteX3" fmla="*/ 781868 w 781868"/>
                    <a:gd name="connsiteY3" fmla="*/ 79455 h 723977"/>
                    <a:gd name="connsiteX4" fmla="*/ 509108 w 781868"/>
                    <a:gd name="connsiteY4" fmla="*/ 214514 h 723977"/>
                    <a:gd name="connsiteX5" fmla="*/ 614835 w 781868"/>
                    <a:gd name="connsiteY5" fmla="*/ 303979 h 723977"/>
                    <a:gd name="connsiteX6" fmla="*/ 64672 w 781868"/>
                    <a:gd name="connsiteY6" fmla="*/ 723977 h 723977"/>
                    <a:gd name="connsiteX7" fmla="*/ 28855 w 781868"/>
                    <a:gd name="connsiteY7" fmla="*/ 281380 h 723977"/>
                    <a:gd name="connsiteX8" fmla="*/ 102892 w 781868"/>
                    <a:gd name="connsiteY8" fmla="*/ 224039 h 723977"/>
                    <a:gd name="connsiteX9" fmla="*/ 0 w 781868"/>
                    <a:gd name="connsiteY9" fmla="*/ 148784 h 723977"/>
                    <a:gd name="connsiteX10" fmla="*/ 9235 w 781868"/>
                    <a:gd name="connsiteY10" fmla="*/ 138877 h 723977"/>
                    <a:gd name="connsiteX11" fmla="*/ 191186 w 781868"/>
                    <a:gd name="connsiteY11" fmla="*/ 10385 h 723977"/>
                    <a:gd name="connsiteX12" fmla="*/ 210391 w 781868"/>
                    <a:gd name="connsiteY12" fmla="*/ 7678 h 723977"/>
                    <a:gd name="connsiteX13" fmla="*/ 217980 w 781868"/>
                    <a:gd name="connsiteY13" fmla="*/ 7681 h 723977"/>
                    <a:gd name="connsiteX14" fmla="*/ 83722 w 781868"/>
                    <a:gd name="connsiteY14" fmla="*/ 683495 h 723977"/>
                    <a:gd name="connsiteX15" fmla="*/ 490349 w 781868"/>
                    <a:gd name="connsiteY15" fmla="*/ 7801 h 723977"/>
                    <a:gd name="connsiteX16" fmla="*/ 517756 w 781868"/>
                    <a:gd name="connsiteY16" fmla="*/ 7813 h 723977"/>
                    <a:gd name="connsiteX17" fmla="*/ 521871 w 781868"/>
                    <a:gd name="connsiteY17" fmla="*/ 0 h 723977"/>
                    <a:gd name="connsiteX0" fmla="*/ 521871 w 781868"/>
                    <a:gd name="connsiteY0" fmla="*/ 6486 h 730463"/>
                    <a:gd name="connsiteX1" fmla="*/ 582526 w 781868"/>
                    <a:gd name="connsiteY1" fmla="*/ 6486 h 730463"/>
                    <a:gd name="connsiteX2" fmla="*/ 753287 w 781868"/>
                    <a:gd name="connsiteY2" fmla="*/ 61204 h 730463"/>
                    <a:gd name="connsiteX3" fmla="*/ 781868 w 781868"/>
                    <a:gd name="connsiteY3" fmla="*/ 85941 h 730463"/>
                    <a:gd name="connsiteX4" fmla="*/ 509108 w 781868"/>
                    <a:gd name="connsiteY4" fmla="*/ 221000 h 730463"/>
                    <a:gd name="connsiteX5" fmla="*/ 614835 w 781868"/>
                    <a:gd name="connsiteY5" fmla="*/ 310465 h 730463"/>
                    <a:gd name="connsiteX6" fmla="*/ 64672 w 781868"/>
                    <a:gd name="connsiteY6" fmla="*/ 730463 h 730463"/>
                    <a:gd name="connsiteX7" fmla="*/ 28855 w 781868"/>
                    <a:gd name="connsiteY7" fmla="*/ 287866 h 730463"/>
                    <a:gd name="connsiteX8" fmla="*/ 102892 w 781868"/>
                    <a:gd name="connsiteY8" fmla="*/ 230525 h 730463"/>
                    <a:gd name="connsiteX9" fmla="*/ 0 w 781868"/>
                    <a:gd name="connsiteY9" fmla="*/ 155270 h 730463"/>
                    <a:gd name="connsiteX10" fmla="*/ 9235 w 781868"/>
                    <a:gd name="connsiteY10" fmla="*/ 145363 h 730463"/>
                    <a:gd name="connsiteX11" fmla="*/ 191186 w 781868"/>
                    <a:gd name="connsiteY11" fmla="*/ 16871 h 730463"/>
                    <a:gd name="connsiteX12" fmla="*/ 210391 w 781868"/>
                    <a:gd name="connsiteY12" fmla="*/ 14164 h 730463"/>
                    <a:gd name="connsiteX13" fmla="*/ 217980 w 781868"/>
                    <a:gd name="connsiteY13" fmla="*/ 14167 h 730463"/>
                    <a:gd name="connsiteX14" fmla="*/ 83722 w 781868"/>
                    <a:gd name="connsiteY14" fmla="*/ 689981 h 730463"/>
                    <a:gd name="connsiteX15" fmla="*/ 490349 w 781868"/>
                    <a:gd name="connsiteY15" fmla="*/ 0 h 730463"/>
                    <a:gd name="connsiteX16" fmla="*/ 517756 w 781868"/>
                    <a:gd name="connsiteY16" fmla="*/ 14299 h 730463"/>
                    <a:gd name="connsiteX17" fmla="*/ 521871 w 781868"/>
                    <a:gd name="connsiteY17" fmla="*/ 6486 h 730463"/>
                    <a:gd name="connsiteX0" fmla="*/ 517756 w 781868"/>
                    <a:gd name="connsiteY0" fmla="*/ 14299 h 730463"/>
                    <a:gd name="connsiteX1" fmla="*/ 582526 w 781868"/>
                    <a:gd name="connsiteY1" fmla="*/ 6486 h 730463"/>
                    <a:gd name="connsiteX2" fmla="*/ 753287 w 781868"/>
                    <a:gd name="connsiteY2" fmla="*/ 61204 h 730463"/>
                    <a:gd name="connsiteX3" fmla="*/ 781868 w 781868"/>
                    <a:gd name="connsiteY3" fmla="*/ 85941 h 730463"/>
                    <a:gd name="connsiteX4" fmla="*/ 509108 w 781868"/>
                    <a:gd name="connsiteY4" fmla="*/ 221000 h 730463"/>
                    <a:gd name="connsiteX5" fmla="*/ 614835 w 781868"/>
                    <a:gd name="connsiteY5" fmla="*/ 310465 h 730463"/>
                    <a:gd name="connsiteX6" fmla="*/ 64672 w 781868"/>
                    <a:gd name="connsiteY6" fmla="*/ 730463 h 730463"/>
                    <a:gd name="connsiteX7" fmla="*/ 28855 w 781868"/>
                    <a:gd name="connsiteY7" fmla="*/ 287866 h 730463"/>
                    <a:gd name="connsiteX8" fmla="*/ 102892 w 781868"/>
                    <a:gd name="connsiteY8" fmla="*/ 230525 h 730463"/>
                    <a:gd name="connsiteX9" fmla="*/ 0 w 781868"/>
                    <a:gd name="connsiteY9" fmla="*/ 155270 h 730463"/>
                    <a:gd name="connsiteX10" fmla="*/ 9235 w 781868"/>
                    <a:gd name="connsiteY10" fmla="*/ 145363 h 730463"/>
                    <a:gd name="connsiteX11" fmla="*/ 191186 w 781868"/>
                    <a:gd name="connsiteY11" fmla="*/ 16871 h 730463"/>
                    <a:gd name="connsiteX12" fmla="*/ 210391 w 781868"/>
                    <a:gd name="connsiteY12" fmla="*/ 14164 h 730463"/>
                    <a:gd name="connsiteX13" fmla="*/ 217980 w 781868"/>
                    <a:gd name="connsiteY13" fmla="*/ 14167 h 730463"/>
                    <a:gd name="connsiteX14" fmla="*/ 83722 w 781868"/>
                    <a:gd name="connsiteY14" fmla="*/ 689981 h 730463"/>
                    <a:gd name="connsiteX15" fmla="*/ 490349 w 781868"/>
                    <a:gd name="connsiteY15" fmla="*/ 0 h 730463"/>
                    <a:gd name="connsiteX16" fmla="*/ 517756 w 781868"/>
                    <a:gd name="connsiteY16" fmla="*/ 14299 h 730463"/>
                    <a:gd name="connsiteX0" fmla="*/ 490349 w 781868"/>
                    <a:gd name="connsiteY0" fmla="*/ 0 h 730463"/>
                    <a:gd name="connsiteX1" fmla="*/ 582526 w 781868"/>
                    <a:gd name="connsiteY1" fmla="*/ 6486 h 730463"/>
                    <a:gd name="connsiteX2" fmla="*/ 753287 w 781868"/>
                    <a:gd name="connsiteY2" fmla="*/ 61204 h 730463"/>
                    <a:gd name="connsiteX3" fmla="*/ 781868 w 781868"/>
                    <a:gd name="connsiteY3" fmla="*/ 85941 h 730463"/>
                    <a:gd name="connsiteX4" fmla="*/ 509108 w 781868"/>
                    <a:gd name="connsiteY4" fmla="*/ 221000 h 730463"/>
                    <a:gd name="connsiteX5" fmla="*/ 614835 w 781868"/>
                    <a:gd name="connsiteY5" fmla="*/ 310465 h 730463"/>
                    <a:gd name="connsiteX6" fmla="*/ 64672 w 781868"/>
                    <a:gd name="connsiteY6" fmla="*/ 730463 h 730463"/>
                    <a:gd name="connsiteX7" fmla="*/ 28855 w 781868"/>
                    <a:gd name="connsiteY7" fmla="*/ 287866 h 730463"/>
                    <a:gd name="connsiteX8" fmla="*/ 102892 w 781868"/>
                    <a:gd name="connsiteY8" fmla="*/ 230525 h 730463"/>
                    <a:gd name="connsiteX9" fmla="*/ 0 w 781868"/>
                    <a:gd name="connsiteY9" fmla="*/ 155270 h 730463"/>
                    <a:gd name="connsiteX10" fmla="*/ 9235 w 781868"/>
                    <a:gd name="connsiteY10" fmla="*/ 145363 h 730463"/>
                    <a:gd name="connsiteX11" fmla="*/ 191186 w 781868"/>
                    <a:gd name="connsiteY11" fmla="*/ 16871 h 730463"/>
                    <a:gd name="connsiteX12" fmla="*/ 210391 w 781868"/>
                    <a:gd name="connsiteY12" fmla="*/ 14164 h 730463"/>
                    <a:gd name="connsiteX13" fmla="*/ 217980 w 781868"/>
                    <a:gd name="connsiteY13" fmla="*/ 14167 h 730463"/>
                    <a:gd name="connsiteX14" fmla="*/ 83722 w 781868"/>
                    <a:gd name="connsiteY14" fmla="*/ 689981 h 730463"/>
                    <a:gd name="connsiteX15" fmla="*/ 490349 w 781868"/>
                    <a:gd name="connsiteY15" fmla="*/ 0 h 730463"/>
                    <a:gd name="connsiteX0" fmla="*/ 490349 w 781868"/>
                    <a:gd name="connsiteY0" fmla="*/ 0 h 730463"/>
                    <a:gd name="connsiteX1" fmla="*/ 582526 w 781868"/>
                    <a:gd name="connsiteY1" fmla="*/ 6486 h 730463"/>
                    <a:gd name="connsiteX2" fmla="*/ 753287 w 781868"/>
                    <a:gd name="connsiteY2" fmla="*/ 61204 h 730463"/>
                    <a:gd name="connsiteX3" fmla="*/ 781868 w 781868"/>
                    <a:gd name="connsiteY3" fmla="*/ 85941 h 730463"/>
                    <a:gd name="connsiteX4" fmla="*/ 466246 w 781868"/>
                    <a:gd name="connsiteY4" fmla="*/ 209093 h 730463"/>
                    <a:gd name="connsiteX5" fmla="*/ 614835 w 781868"/>
                    <a:gd name="connsiteY5" fmla="*/ 310465 h 730463"/>
                    <a:gd name="connsiteX6" fmla="*/ 64672 w 781868"/>
                    <a:gd name="connsiteY6" fmla="*/ 730463 h 730463"/>
                    <a:gd name="connsiteX7" fmla="*/ 28855 w 781868"/>
                    <a:gd name="connsiteY7" fmla="*/ 287866 h 730463"/>
                    <a:gd name="connsiteX8" fmla="*/ 102892 w 781868"/>
                    <a:gd name="connsiteY8" fmla="*/ 230525 h 730463"/>
                    <a:gd name="connsiteX9" fmla="*/ 0 w 781868"/>
                    <a:gd name="connsiteY9" fmla="*/ 155270 h 730463"/>
                    <a:gd name="connsiteX10" fmla="*/ 9235 w 781868"/>
                    <a:gd name="connsiteY10" fmla="*/ 145363 h 730463"/>
                    <a:gd name="connsiteX11" fmla="*/ 191186 w 781868"/>
                    <a:gd name="connsiteY11" fmla="*/ 16871 h 730463"/>
                    <a:gd name="connsiteX12" fmla="*/ 210391 w 781868"/>
                    <a:gd name="connsiteY12" fmla="*/ 14164 h 730463"/>
                    <a:gd name="connsiteX13" fmla="*/ 217980 w 781868"/>
                    <a:gd name="connsiteY13" fmla="*/ 14167 h 730463"/>
                    <a:gd name="connsiteX14" fmla="*/ 83722 w 781868"/>
                    <a:gd name="connsiteY14" fmla="*/ 689981 h 730463"/>
                    <a:gd name="connsiteX15" fmla="*/ 490349 w 781868"/>
                    <a:gd name="connsiteY15" fmla="*/ 0 h 730463"/>
                    <a:gd name="connsiteX0" fmla="*/ 490349 w 781868"/>
                    <a:gd name="connsiteY0" fmla="*/ 0 h 730463"/>
                    <a:gd name="connsiteX1" fmla="*/ 582526 w 781868"/>
                    <a:gd name="connsiteY1" fmla="*/ 6486 h 730463"/>
                    <a:gd name="connsiteX2" fmla="*/ 753287 w 781868"/>
                    <a:gd name="connsiteY2" fmla="*/ 61204 h 730463"/>
                    <a:gd name="connsiteX3" fmla="*/ 781868 w 781868"/>
                    <a:gd name="connsiteY3" fmla="*/ 85941 h 730463"/>
                    <a:gd name="connsiteX4" fmla="*/ 466246 w 781868"/>
                    <a:gd name="connsiteY4" fmla="*/ 209093 h 730463"/>
                    <a:gd name="connsiteX5" fmla="*/ 533873 w 781868"/>
                    <a:gd name="connsiteY5" fmla="*/ 281890 h 730463"/>
                    <a:gd name="connsiteX6" fmla="*/ 64672 w 781868"/>
                    <a:gd name="connsiteY6" fmla="*/ 730463 h 730463"/>
                    <a:gd name="connsiteX7" fmla="*/ 28855 w 781868"/>
                    <a:gd name="connsiteY7" fmla="*/ 287866 h 730463"/>
                    <a:gd name="connsiteX8" fmla="*/ 102892 w 781868"/>
                    <a:gd name="connsiteY8" fmla="*/ 230525 h 730463"/>
                    <a:gd name="connsiteX9" fmla="*/ 0 w 781868"/>
                    <a:gd name="connsiteY9" fmla="*/ 155270 h 730463"/>
                    <a:gd name="connsiteX10" fmla="*/ 9235 w 781868"/>
                    <a:gd name="connsiteY10" fmla="*/ 145363 h 730463"/>
                    <a:gd name="connsiteX11" fmla="*/ 191186 w 781868"/>
                    <a:gd name="connsiteY11" fmla="*/ 16871 h 730463"/>
                    <a:gd name="connsiteX12" fmla="*/ 210391 w 781868"/>
                    <a:gd name="connsiteY12" fmla="*/ 14164 h 730463"/>
                    <a:gd name="connsiteX13" fmla="*/ 217980 w 781868"/>
                    <a:gd name="connsiteY13" fmla="*/ 14167 h 730463"/>
                    <a:gd name="connsiteX14" fmla="*/ 83722 w 781868"/>
                    <a:gd name="connsiteY14" fmla="*/ 689981 h 730463"/>
                    <a:gd name="connsiteX15" fmla="*/ 490349 w 781868"/>
                    <a:gd name="connsiteY15" fmla="*/ 0 h 730463"/>
                    <a:gd name="connsiteX0" fmla="*/ 490349 w 781868"/>
                    <a:gd name="connsiteY0" fmla="*/ 0 h 730463"/>
                    <a:gd name="connsiteX1" fmla="*/ 582526 w 781868"/>
                    <a:gd name="connsiteY1" fmla="*/ 6486 h 730463"/>
                    <a:gd name="connsiteX2" fmla="*/ 753287 w 781868"/>
                    <a:gd name="connsiteY2" fmla="*/ 61204 h 730463"/>
                    <a:gd name="connsiteX3" fmla="*/ 781868 w 781868"/>
                    <a:gd name="connsiteY3" fmla="*/ 85941 h 730463"/>
                    <a:gd name="connsiteX4" fmla="*/ 418621 w 781868"/>
                    <a:gd name="connsiteY4" fmla="*/ 213855 h 730463"/>
                    <a:gd name="connsiteX5" fmla="*/ 533873 w 781868"/>
                    <a:gd name="connsiteY5" fmla="*/ 281890 h 730463"/>
                    <a:gd name="connsiteX6" fmla="*/ 64672 w 781868"/>
                    <a:gd name="connsiteY6" fmla="*/ 730463 h 730463"/>
                    <a:gd name="connsiteX7" fmla="*/ 28855 w 781868"/>
                    <a:gd name="connsiteY7" fmla="*/ 287866 h 730463"/>
                    <a:gd name="connsiteX8" fmla="*/ 102892 w 781868"/>
                    <a:gd name="connsiteY8" fmla="*/ 230525 h 730463"/>
                    <a:gd name="connsiteX9" fmla="*/ 0 w 781868"/>
                    <a:gd name="connsiteY9" fmla="*/ 155270 h 730463"/>
                    <a:gd name="connsiteX10" fmla="*/ 9235 w 781868"/>
                    <a:gd name="connsiteY10" fmla="*/ 145363 h 730463"/>
                    <a:gd name="connsiteX11" fmla="*/ 191186 w 781868"/>
                    <a:gd name="connsiteY11" fmla="*/ 16871 h 730463"/>
                    <a:gd name="connsiteX12" fmla="*/ 210391 w 781868"/>
                    <a:gd name="connsiteY12" fmla="*/ 14164 h 730463"/>
                    <a:gd name="connsiteX13" fmla="*/ 217980 w 781868"/>
                    <a:gd name="connsiteY13" fmla="*/ 14167 h 730463"/>
                    <a:gd name="connsiteX14" fmla="*/ 83722 w 781868"/>
                    <a:gd name="connsiteY14" fmla="*/ 689981 h 730463"/>
                    <a:gd name="connsiteX15" fmla="*/ 490349 w 781868"/>
                    <a:gd name="connsiteY15" fmla="*/ 0 h 730463"/>
                    <a:gd name="connsiteX0" fmla="*/ 490349 w 781868"/>
                    <a:gd name="connsiteY0" fmla="*/ 0 h 730463"/>
                    <a:gd name="connsiteX1" fmla="*/ 582526 w 781868"/>
                    <a:gd name="connsiteY1" fmla="*/ 6486 h 730463"/>
                    <a:gd name="connsiteX2" fmla="*/ 753287 w 781868"/>
                    <a:gd name="connsiteY2" fmla="*/ 61204 h 730463"/>
                    <a:gd name="connsiteX3" fmla="*/ 781868 w 781868"/>
                    <a:gd name="connsiteY3" fmla="*/ 85941 h 730463"/>
                    <a:gd name="connsiteX4" fmla="*/ 430527 w 781868"/>
                    <a:gd name="connsiteY4" fmla="*/ 209093 h 730463"/>
                    <a:gd name="connsiteX5" fmla="*/ 533873 w 781868"/>
                    <a:gd name="connsiteY5" fmla="*/ 281890 h 730463"/>
                    <a:gd name="connsiteX6" fmla="*/ 64672 w 781868"/>
                    <a:gd name="connsiteY6" fmla="*/ 730463 h 730463"/>
                    <a:gd name="connsiteX7" fmla="*/ 28855 w 781868"/>
                    <a:gd name="connsiteY7" fmla="*/ 287866 h 730463"/>
                    <a:gd name="connsiteX8" fmla="*/ 102892 w 781868"/>
                    <a:gd name="connsiteY8" fmla="*/ 230525 h 730463"/>
                    <a:gd name="connsiteX9" fmla="*/ 0 w 781868"/>
                    <a:gd name="connsiteY9" fmla="*/ 155270 h 730463"/>
                    <a:gd name="connsiteX10" fmla="*/ 9235 w 781868"/>
                    <a:gd name="connsiteY10" fmla="*/ 145363 h 730463"/>
                    <a:gd name="connsiteX11" fmla="*/ 191186 w 781868"/>
                    <a:gd name="connsiteY11" fmla="*/ 16871 h 730463"/>
                    <a:gd name="connsiteX12" fmla="*/ 210391 w 781868"/>
                    <a:gd name="connsiteY12" fmla="*/ 14164 h 730463"/>
                    <a:gd name="connsiteX13" fmla="*/ 217980 w 781868"/>
                    <a:gd name="connsiteY13" fmla="*/ 14167 h 730463"/>
                    <a:gd name="connsiteX14" fmla="*/ 83722 w 781868"/>
                    <a:gd name="connsiteY14" fmla="*/ 689981 h 730463"/>
                    <a:gd name="connsiteX15" fmla="*/ 490349 w 781868"/>
                    <a:gd name="connsiteY15" fmla="*/ 0 h 730463"/>
                    <a:gd name="connsiteX0" fmla="*/ 490349 w 781868"/>
                    <a:gd name="connsiteY0" fmla="*/ 0 h 737606"/>
                    <a:gd name="connsiteX1" fmla="*/ 582526 w 781868"/>
                    <a:gd name="connsiteY1" fmla="*/ 6486 h 737606"/>
                    <a:gd name="connsiteX2" fmla="*/ 753287 w 781868"/>
                    <a:gd name="connsiteY2" fmla="*/ 61204 h 737606"/>
                    <a:gd name="connsiteX3" fmla="*/ 781868 w 781868"/>
                    <a:gd name="connsiteY3" fmla="*/ 85941 h 737606"/>
                    <a:gd name="connsiteX4" fmla="*/ 430527 w 781868"/>
                    <a:gd name="connsiteY4" fmla="*/ 209093 h 737606"/>
                    <a:gd name="connsiteX5" fmla="*/ 533873 w 781868"/>
                    <a:gd name="connsiteY5" fmla="*/ 281890 h 737606"/>
                    <a:gd name="connsiteX6" fmla="*/ 74197 w 781868"/>
                    <a:gd name="connsiteY6" fmla="*/ 737606 h 737606"/>
                    <a:gd name="connsiteX7" fmla="*/ 28855 w 781868"/>
                    <a:gd name="connsiteY7" fmla="*/ 287866 h 737606"/>
                    <a:gd name="connsiteX8" fmla="*/ 102892 w 781868"/>
                    <a:gd name="connsiteY8" fmla="*/ 230525 h 737606"/>
                    <a:gd name="connsiteX9" fmla="*/ 0 w 781868"/>
                    <a:gd name="connsiteY9" fmla="*/ 155270 h 737606"/>
                    <a:gd name="connsiteX10" fmla="*/ 9235 w 781868"/>
                    <a:gd name="connsiteY10" fmla="*/ 145363 h 737606"/>
                    <a:gd name="connsiteX11" fmla="*/ 191186 w 781868"/>
                    <a:gd name="connsiteY11" fmla="*/ 16871 h 737606"/>
                    <a:gd name="connsiteX12" fmla="*/ 210391 w 781868"/>
                    <a:gd name="connsiteY12" fmla="*/ 14164 h 737606"/>
                    <a:gd name="connsiteX13" fmla="*/ 217980 w 781868"/>
                    <a:gd name="connsiteY13" fmla="*/ 14167 h 737606"/>
                    <a:gd name="connsiteX14" fmla="*/ 83722 w 781868"/>
                    <a:gd name="connsiteY14" fmla="*/ 689981 h 737606"/>
                    <a:gd name="connsiteX15" fmla="*/ 490349 w 781868"/>
                    <a:gd name="connsiteY15" fmla="*/ 0 h 737606"/>
                    <a:gd name="connsiteX0" fmla="*/ 490349 w 781868"/>
                    <a:gd name="connsiteY0" fmla="*/ 0 h 737606"/>
                    <a:gd name="connsiteX1" fmla="*/ 582526 w 781868"/>
                    <a:gd name="connsiteY1" fmla="*/ 6486 h 737606"/>
                    <a:gd name="connsiteX2" fmla="*/ 753287 w 781868"/>
                    <a:gd name="connsiteY2" fmla="*/ 61204 h 737606"/>
                    <a:gd name="connsiteX3" fmla="*/ 781868 w 781868"/>
                    <a:gd name="connsiteY3" fmla="*/ 85941 h 737606"/>
                    <a:gd name="connsiteX4" fmla="*/ 430527 w 781868"/>
                    <a:gd name="connsiteY4" fmla="*/ 209093 h 737606"/>
                    <a:gd name="connsiteX5" fmla="*/ 533873 w 781868"/>
                    <a:gd name="connsiteY5" fmla="*/ 281890 h 737606"/>
                    <a:gd name="connsiteX6" fmla="*/ 74197 w 781868"/>
                    <a:gd name="connsiteY6" fmla="*/ 737606 h 737606"/>
                    <a:gd name="connsiteX7" fmla="*/ 28855 w 781868"/>
                    <a:gd name="connsiteY7" fmla="*/ 287866 h 737606"/>
                    <a:gd name="connsiteX8" fmla="*/ 102892 w 781868"/>
                    <a:gd name="connsiteY8" fmla="*/ 230525 h 737606"/>
                    <a:gd name="connsiteX9" fmla="*/ 0 w 781868"/>
                    <a:gd name="connsiteY9" fmla="*/ 155270 h 737606"/>
                    <a:gd name="connsiteX10" fmla="*/ 9235 w 781868"/>
                    <a:gd name="connsiteY10" fmla="*/ 145363 h 737606"/>
                    <a:gd name="connsiteX11" fmla="*/ 191186 w 781868"/>
                    <a:gd name="connsiteY11" fmla="*/ 16871 h 737606"/>
                    <a:gd name="connsiteX12" fmla="*/ 210391 w 781868"/>
                    <a:gd name="connsiteY12" fmla="*/ 14164 h 737606"/>
                    <a:gd name="connsiteX13" fmla="*/ 217980 w 781868"/>
                    <a:gd name="connsiteY13" fmla="*/ 14167 h 737606"/>
                    <a:gd name="connsiteX14" fmla="*/ 93247 w 781868"/>
                    <a:gd name="connsiteY14" fmla="*/ 701888 h 737606"/>
                    <a:gd name="connsiteX15" fmla="*/ 490349 w 781868"/>
                    <a:gd name="connsiteY15" fmla="*/ 0 h 737606"/>
                    <a:gd name="connsiteX0" fmla="*/ 490349 w 781868"/>
                    <a:gd name="connsiteY0" fmla="*/ 0 h 737606"/>
                    <a:gd name="connsiteX1" fmla="*/ 582526 w 781868"/>
                    <a:gd name="connsiteY1" fmla="*/ 6486 h 737606"/>
                    <a:gd name="connsiteX2" fmla="*/ 753287 w 781868"/>
                    <a:gd name="connsiteY2" fmla="*/ 61204 h 737606"/>
                    <a:gd name="connsiteX3" fmla="*/ 781868 w 781868"/>
                    <a:gd name="connsiteY3" fmla="*/ 85941 h 737606"/>
                    <a:gd name="connsiteX4" fmla="*/ 430527 w 781868"/>
                    <a:gd name="connsiteY4" fmla="*/ 209093 h 737606"/>
                    <a:gd name="connsiteX5" fmla="*/ 533873 w 781868"/>
                    <a:gd name="connsiteY5" fmla="*/ 281890 h 737606"/>
                    <a:gd name="connsiteX6" fmla="*/ 74197 w 781868"/>
                    <a:gd name="connsiteY6" fmla="*/ 737606 h 737606"/>
                    <a:gd name="connsiteX7" fmla="*/ 28855 w 781868"/>
                    <a:gd name="connsiteY7" fmla="*/ 287866 h 737606"/>
                    <a:gd name="connsiteX8" fmla="*/ 102892 w 781868"/>
                    <a:gd name="connsiteY8" fmla="*/ 230525 h 737606"/>
                    <a:gd name="connsiteX9" fmla="*/ 0 w 781868"/>
                    <a:gd name="connsiteY9" fmla="*/ 155270 h 737606"/>
                    <a:gd name="connsiteX10" fmla="*/ 9235 w 781868"/>
                    <a:gd name="connsiteY10" fmla="*/ 145363 h 737606"/>
                    <a:gd name="connsiteX11" fmla="*/ 191186 w 781868"/>
                    <a:gd name="connsiteY11" fmla="*/ 16871 h 737606"/>
                    <a:gd name="connsiteX12" fmla="*/ 210391 w 781868"/>
                    <a:gd name="connsiteY12" fmla="*/ 14164 h 737606"/>
                    <a:gd name="connsiteX13" fmla="*/ 217980 w 781868"/>
                    <a:gd name="connsiteY13" fmla="*/ 14167 h 737606"/>
                    <a:gd name="connsiteX14" fmla="*/ 83722 w 781868"/>
                    <a:gd name="connsiteY14" fmla="*/ 692363 h 737606"/>
                    <a:gd name="connsiteX15" fmla="*/ 490349 w 781868"/>
                    <a:gd name="connsiteY15" fmla="*/ 0 h 737606"/>
                    <a:gd name="connsiteX0" fmla="*/ 490349 w 781868"/>
                    <a:gd name="connsiteY0" fmla="*/ 0 h 737606"/>
                    <a:gd name="connsiteX1" fmla="*/ 582526 w 781868"/>
                    <a:gd name="connsiteY1" fmla="*/ 6486 h 737606"/>
                    <a:gd name="connsiteX2" fmla="*/ 753287 w 781868"/>
                    <a:gd name="connsiteY2" fmla="*/ 61204 h 737606"/>
                    <a:gd name="connsiteX3" fmla="*/ 781868 w 781868"/>
                    <a:gd name="connsiteY3" fmla="*/ 85941 h 737606"/>
                    <a:gd name="connsiteX4" fmla="*/ 430527 w 781868"/>
                    <a:gd name="connsiteY4" fmla="*/ 209093 h 737606"/>
                    <a:gd name="connsiteX5" fmla="*/ 533873 w 781868"/>
                    <a:gd name="connsiteY5" fmla="*/ 281890 h 737606"/>
                    <a:gd name="connsiteX6" fmla="*/ 74197 w 781868"/>
                    <a:gd name="connsiteY6" fmla="*/ 737606 h 737606"/>
                    <a:gd name="connsiteX7" fmla="*/ 28855 w 781868"/>
                    <a:gd name="connsiteY7" fmla="*/ 287866 h 737606"/>
                    <a:gd name="connsiteX8" fmla="*/ 102892 w 781868"/>
                    <a:gd name="connsiteY8" fmla="*/ 230525 h 737606"/>
                    <a:gd name="connsiteX9" fmla="*/ 0 w 781868"/>
                    <a:gd name="connsiteY9" fmla="*/ 155270 h 737606"/>
                    <a:gd name="connsiteX10" fmla="*/ 9235 w 781868"/>
                    <a:gd name="connsiteY10" fmla="*/ 145363 h 737606"/>
                    <a:gd name="connsiteX11" fmla="*/ 191186 w 781868"/>
                    <a:gd name="connsiteY11" fmla="*/ 16871 h 737606"/>
                    <a:gd name="connsiteX12" fmla="*/ 210391 w 781868"/>
                    <a:gd name="connsiteY12" fmla="*/ 14164 h 737606"/>
                    <a:gd name="connsiteX13" fmla="*/ 217980 w 781868"/>
                    <a:gd name="connsiteY13" fmla="*/ 14167 h 737606"/>
                    <a:gd name="connsiteX14" fmla="*/ 83722 w 781868"/>
                    <a:gd name="connsiteY14" fmla="*/ 692363 h 737606"/>
                    <a:gd name="connsiteX15" fmla="*/ 490349 w 781868"/>
                    <a:gd name="connsiteY15" fmla="*/ 0 h 737606"/>
                    <a:gd name="connsiteX0" fmla="*/ 490349 w 781868"/>
                    <a:gd name="connsiteY0" fmla="*/ 0 h 737606"/>
                    <a:gd name="connsiteX1" fmla="*/ 582526 w 781868"/>
                    <a:gd name="connsiteY1" fmla="*/ 6486 h 737606"/>
                    <a:gd name="connsiteX2" fmla="*/ 753287 w 781868"/>
                    <a:gd name="connsiteY2" fmla="*/ 61204 h 737606"/>
                    <a:gd name="connsiteX3" fmla="*/ 781868 w 781868"/>
                    <a:gd name="connsiteY3" fmla="*/ 85941 h 737606"/>
                    <a:gd name="connsiteX4" fmla="*/ 430527 w 781868"/>
                    <a:gd name="connsiteY4" fmla="*/ 209093 h 737606"/>
                    <a:gd name="connsiteX5" fmla="*/ 533873 w 781868"/>
                    <a:gd name="connsiteY5" fmla="*/ 281890 h 737606"/>
                    <a:gd name="connsiteX6" fmla="*/ 74197 w 781868"/>
                    <a:gd name="connsiteY6" fmla="*/ 737606 h 737606"/>
                    <a:gd name="connsiteX7" fmla="*/ 28855 w 781868"/>
                    <a:gd name="connsiteY7" fmla="*/ 287866 h 737606"/>
                    <a:gd name="connsiteX8" fmla="*/ 102892 w 781868"/>
                    <a:gd name="connsiteY8" fmla="*/ 230525 h 737606"/>
                    <a:gd name="connsiteX9" fmla="*/ 0 w 781868"/>
                    <a:gd name="connsiteY9" fmla="*/ 155270 h 737606"/>
                    <a:gd name="connsiteX10" fmla="*/ 9235 w 781868"/>
                    <a:gd name="connsiteY10" fmla="*/ 145363 h 737606"/>
                    <a:gd name="connsiteX11" fmla="*/ 191186 w 781868"/>
                    <a:gd name="connsiteY11" fmla="*/ 16871 h 737606"/>
                    <a:gd name="connsiteX12" fmla="*/ 210391 w 781868"/>
                    <a:gd name="connsiteY12" fmla="*/ 14164 h 737606"/>
                    <a:gd name="connsiteX13" fmla="*/ 217980 w 781868"/>
                    <a:gd name="connsiteY13" fmla="*/ 14167 h 737606"/>
                    <a:gd name="connsiteX14" fmla="*/ 83722 w 781868"/>
                    <a:gd name="connsiteY14" fmla="*/ 692363 h 737606"/>
                    <a:gd name="connsiteX15" fmla="*/ 490349 w 781868"/>
                    <a:gd name="connsiteY15" fmla="*/ 0 h 737606"/>
                    <a:gd name="connsiteX0" fmla="*/ 490349 w 753287"/>
                    <a:gd name="connsiteY0" fmla="*/ 0 h 737606"/>
                    <a:gd name="connsiteX1" fmla="*/ 582526 w 753287"/>
                    <a:gd name="connsiteY1" fmla="*/ 6486 h 737606"/>
                    <a:gd name="connsiteX2" fmla="*/ 753287 w 753287"/>
                    <a:gd name="connsiteY2" fmla="*/ 61204 h 737606"/>
                    <a:gd name="connsiteX3" fmla="*/ 430527 w 753287"/>
                    <a:gd name="connsiteY3" fmla="*/ 209093 h 737606"/>
                    <a:gd name="connsiteX4" fmla="*/ 533873 w 753287"/>
                    <a:gd name="connsiteY4" fmla="*/ 281890 h 737606"/>
                    <a:gd name="connsiteX5" fmla="*/ 74197 w 753287"/>
                    <a:gd name="connsiteY5" fmla="*/ 737606 h 737606"/>
                    <a:gd name="connsiteX6" fmla="*/ 28855 w 753287"/>
                    <a:gd name="connsiteY6" fmla="*/ 287866 h 737606"/>
                    <a:gd name="connsiteX7" fmla="*/ 102892 w 753287"/>
                    <a:gd name="connsiteY7" fmla="*/ 230525 h 737606"/>
                    <a:gd name="connsiteX8" fmla="*/ 0 w 753287"/>
                    <a:gd name="connsiteY8" fmla="*/ 155270 h 737606"/>
                    <a:gd name="connsiteX9" fmla="*/ 9235 w 753287"/>
                    <a:gd name="connsiteY9" fmla="*/ 145363 h 737606"/>
                    <a:gd name="connsiteX10" fmla="*/ 191186 w 753287"/>
                    <a:gd name="connsiteY10" fmla="*/ 16871 h 737606"/>
                    <a:gd name="connsiteX11" fmla="*/ 210391 w 753287"/>
                    <a:gd name="connsiteY11" fmla="*/ 14164 h 737606"/>
                    <a:gd name="connsiteX12" fmla="*/ 217980 w 753287"/>
                    <a:gd name="connsiteY12" fmla="*/ 14167 h 737606"/>
                    <a:gd name="connsiteX13" fmla="*/ 83722 w 753287"/>
                    <a:gd name="connsiteY13" fmla="*/ 692363 h 737606"/>
                    <a:gd name="connsiteX14" fmla="*/ 490349 w 753287"/>
                    <a:gd name="connsiteY14" fmla="*/ 0 h 737606"/>
                    <a:gd name="connsiteX0" fmla="*/ 490349 w 753287"/>
                    <a:gd name="connsiteY0" fmla="*/ 0 h 737606"/>
                    <a:gd name="connsiteX1" fmla="*/ 582526 w 753287"/>
                    <a:gd name="connsiteY1" fmla="*/ 6486 h 737606"/>
                    <a:gd name="connsiteX2" fmla="*/ 753287 w 753287"/>
                    <a:gd name="connsiteY2" fmla="*/ 61204 h 737606"/>
                    <a:gd name="connsiteX3" fmla="*/ 430527 w 753287"/>
                    <a:gd name="connsiteY3" fmla="*/ 209093 h 737606"/>
                    <a:gd name="connsiteX4" fmla="*/ 533873 w 753287"/>
                    <a:gd name="connsiteY4" fmla="*/ 281890 h 737606"/>
                    <a:gd name="connsiteX5" fmla="*/ 74197 w 753287"/>
                    <a:gd name="connsiteY5" fmla="*/ 737606 h 737606"/>
                    <a:gd name="connsiteX6" fmla="*/ 28855 w 753287"/>
                    <a:gd name="connsiteY6" fmla="*/ 287866 h 737606"/>
                    <a:gd name="connsiteX7" fmla="*/ 102892 w 753287"/>
                    <a:gd name="connsiteY7" fmla="*/ 230525 h 737606"/>
                    <a:gd name="connsiteX8" fmla="*/ 0 w 753287"/>
                    <a:gd name="connsiteY8" fmla="*/ 155270 h 737606"/>
                    <a:gd name="connsiteX9" fmla="*/ 9235 w 753287"/>
                    <a:gd name="connsiteY9" fmla="*/ 145363 h 737606"/>
                    <a:gd name="connsiteX10" fmla="*/ 191186 w 753287"/>
                    <a:gd name="connsiteY10" fmla="*/ 16871 h 737606"/>
                    <a:gd name="connsiteX11" fmla="*/ 210391 w 753287"/>
                    <a:gd name="connsiteY11" fmla="*/ 14164 h 737606"/>
                    <a:gd name="connsiteX12" fmla="*/ 217980 w 753287"/>
                    <a:gd name="connsiteY12" fmla="*/ 14167 h 737606"/>
                    <a:gd name="connsiteX13" fmla="*/ 83722 w 753287"/>
                    <a:gd name="connsiteY13" fmla="*/ 692363 h 737606"/>
                    <a:gd name="connsiteX14" fmla="*/ 490349 w 753287"/>
                    <a:gd name="connsiteY14" fmla="*/ 0 h 737606"/>
                    <a:gd name="connsiteX0" fmla="*/ 490349 w 753287"/>
                    <a:gd name="connsiteY0" fmla="*/ 0 h 737606"/>
                    <a:gd name="connsiteX1" fmla="*/ 582526 w 753287"/>
                    <a:gd name="connsiteY1" fmla="*/ 6486 h 737606"/>
                    <a:gd name="connsiteX2" fmla="*/ 753287 w 753287"/>
                    <a:gd name="connsiteY2" fmla="*/ 61204 h 737606"/>
                    <a:gd name="connsiteX3" fmla="*/ 430527 w 753287"/>
                    <a:gd name="connsiteY3" fmla="*/ 209093 h 737606"/>
                    <a:gd name="connsiteX4" fmla="*/ 533873 w 753287"/>
                    <a:gd name="connsiteY4" fmla="*/ 281890 h 737606"/>
                    <a:gd name="connsiteX5" fmla="*/ 74197 w 753287"/>
                    <a:gd name="connsiteY5" fmla="*/ 737606 h 737606"/>
                    <a:gd name="connsiteX6" fmla="*/ 28855 w 753287"/>
                    <a:gd name="connsiteY6" fmla="*/ 287866 h 737606"/>
                    <a:gd name="connsiteX7" fmla="*/ 102892 w 753287"/>
                    <a:gd name="connsiteY7" fmla="*/ 230525 h 737606"/>
                    <a:gd name="connsiteX8" fmla="*/ 0 w 753287"/>
                    <a:gd name="connsiteY8" fmla="*/ 155270 h 737606"/>
                    <a:gd name="connsiteX9" fmla="*/ 9235 w 753287"/>
                    <a:gd name="connsiteY9" fmla="*/ 145363 h 737606"/>
                    <a:gd name="connsiteX10" fmla="*/ 191186 w 753287"/>
                    <a:gd name="connsiteY10" fmla="*/ 16871 h 737606"/>
                    <a:gd name="connsiteX11" fmla="*/ 210391 w 753287"/>
                    <a:gd name="connsiteY11" fmla="*/ 14164 h 737606"/>
                    <a:gd name="connsiteX12" fmla="*/ 217980 w 753287"/>
                    <a:gd name="connsiteY12" fmla="*/ 14167 h 737606"/>
                    <a:gd name="connsiteX13" fmla="*/ 83722 w 753287"/>
                    <a:gd name="connsiteY13" fmla="*/ 692363 h 737606"/>
                    <a:gd name="connsiteX14" fmla="*/ 490349 w 753287"/>
                    <a:gd name="connsiteY14" fmla="*/ 0 h 737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53287" h="737606">
                      <a:moveTo>
                        <a:pt x="490349" y="0"/>
                      </a:moveTo>
                      <a:lnTo>
                        <a:pt x="582526" y="6486"/>
                      </a:lnTo>
                      <a:cubicBezTo>
                        <a:pt x="645780" y="6486"/>
                        <a:pt x="704543" y="26658"/>
                        <a:pt x="753287" y="61204"/>
                      </a:cubicBezTo>
                      <a:cubicBezTo>
                        <a:pt x="609981" y="100975"/>
                        <a:pt x="530970" y="135985"/>
                        <a:pt x="430527" y="209093"/>
                      </a:cubicBezTo>
                      <a:lnTo>
                        <a:pt x="533873" y="281890"/>
                      </a:lnTo>
                      <a:lnTo>
                        <a:pt x="74197" y="737606"/>
                      </a:lnTo>
                      <a:lnTo>
                        <a:pt x="28855" y="287866"/>
                      </a:lnTo>
                      <a:lnTo>
                        <a:pt x="102892" y="230525"/>
                      </a:lnTo>
                      <a:lnTo>
                        <a:pt x="0" y="155270"/>
                      </a:lnTo>
                      <a:lnTo>
                        <a:pt x="9235" y="145363"/>
                      </a:lnTo>
                      <a:cubicBezTo>
                        <a:pt x="66473" y="85016"/>
                        <a:pt x="122349" y="37071"/>
                        <a:pt x="191186" y="16871"/>
                      </a:cubicBezTo>
                      <a:lnTo>
                        <a:pt x="210391" y="14164"/>
                      </a:lnTo>
                      <a:lnTo>
                        <a:pt x="217980" y="14167"/>
                      </a:lnTo>
                      <a:lnTo>
                        <a:pt x="83722" y="692363"/>
                      </a:lnTo>
                      <a:lnTo>
                        <a:pt x="490349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2EEB97E6-6309-4E0D-90AC-39F74FAE5EA2}"/>
                    </a:ext>
                  </a:extLst>
                </p:cNvPr>
                <p:cNvGrpSpPr/>
                <p:nvPr/>
              </p:nvGrpSpPr>
              <p:grpSpPr>
                <a:xfrm rot="410168">
                  <a:off x="1421633" y="2444278"/>
                  <a:ext cx="324239" cy="294609"/>
                  <a:chOff x="1588457" y="2990850"/>
                  <a:chExt cx="371730" cy="337763"/>
                </a:xfrm>
              </p:grpSpPr>
              <p:grpSp>
                <p:nvGrpSpPr>
                  <p:cNvPr id="113" name="グループ化 112">
                    <a:extLst>
                      <a:ext uri="{FF2B5EF4-FFF2-40B4-BE49-F238E27FC236}">
                        <a16:creationId xmlns:a16="http://schemas.microsoft.com/office/drawing/2014/main" id="{7206D0E0-5142-4301-B08B-886B6176F4A4}"/>
                      </a:ext>
                    </a:extLst>
                  </p:cNvPr>
                  <p:cNvGrpSpPr/>
                  <p:nvPr/>
                </p:nvGrpSpPr>
                <p:grpSpPr>
                  <a:xfrm rot="17534486">
                    <a:off x="1556331" y="3121789"/>
                    <a:ext cx="279419" cy="134229"/>
                    <a:chOff x="2147803" y="3159643"/>
                    <a:chExt cx="1443125" cy="702748"/>
                  </a:xfrm>
                </p:grpSpPr>
                <p:sp>
                  <p:nvSpPr>
                    <p:cNvPr id="124" name="フリーフォーム: 図形 123">
                      <a:extLst>
                        <a:ext uri="{FF2B5EF4-FFF2-40B4-BE49-F238E27FC236}">
                          <a16:creationId xmlns:a16="http://schemas.microsoft.com/office/drawing/2014/main" id="{3F794B39-27D9-4009-9E0E-AE82A546FF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47803" y="3159643"/>
                      <a:ext cx="1443125" cy="702748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5" name="フリーフォーム: 図形 124">
                      <a:extLst>
                        <a:ext uri="{FF2B5EF4-FFF2-40B4-BE49-F238E27FC236}">
                          <a16:creationId xmlns:a16="http://schemas.microsoft.com/office/drawing/2014/main" id="{BFEF8727-25C2-4D28-B04A-936B616537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12294" y="3289782"/>
                      <a:ext cx="973711" cy="405923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4" name="グループ化 113">
                    <a:extLst>
                      <a:ext uri="{FF2B5EF4-FFF2-40B4-BE49-F238E27FC236}">
                        <a16:creationId xmlns:a16="http://schemas.microsoft.com/office/drawing/2014/main" id="{4690527A-58F5-40CD-821C-217E4E1BA110}"/>
                      </a:ext>
                    </a:extLst>
                  </p:cNvPr>
                  <p:cNvGrpSpPr/>
                  <p:nvPr/>
                </p:nvGrpSpPr>
                <p:grpSpPr>
                  <a:xfrm rot="4125484" flipH="1">
                    <a:off x="1689491" y="3098494"/>
                    <a:ext cx="279420" cy="168288"/>
                    <a:chOff x="2147780" y="2981332"/>
                    <a:chExt cx="1443132" cy="881064"/>
                  </a:xfrm>
                </p:grpSpPr>
                <p:sp>
                  <p:nvSpPr>
                    <p:cNvPr id="122" name="フリーフォーム: 図形 121">
                      <a:extLst>
                        <a:ext uri="{FF2B5EF4-FFF2-40B4-BE49-F238E27FC236}">
                          <a16:creationId xmlns:a16="http://schemas.microsoft.com/office/drawing/2014/main" id="{EDD48E64-6E42-4E42-8D74-703F41C1CF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47780" y="2981332"/>
                      <a:ext cx="1443132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3" name="フリーフォーム: 図形 122">
                      <a:extLst>
                        <a:ext uri="{FF2B5EF4-FFF2-40B4-BE49-F238E27FC236}">
                          <a16:creationId xmlns:a16="http://schemas.microsoft.com/office/drawing/2014/main" id="{0D450277-75A6-42B5-B855-612E8724FD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12319" y="3148018"/>
                      <a:ext cx="1095549" cy="547691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5" name="グループ化 114">
                    <a:extLst>
                      <a:ext uri="{FF2B5EF4-FFF2-40B4-BE49-F238E27FC236}">
                        <a16:creationId xmlns:a16="http://schemas.microsoft.com/office/drawing/2014/main" id="{01E603B1-40FE-46BB-B75A-2CF39EA4D552}"/>
                      </a:ext>
                    </a:extLst>
                  </p:cNvPr>
                  <p:cNvGrpSpPr/>
                  <p:nvPr/>
                </p:nvGrpSpPr>
                <p:grpSpPr>
                  <a:xfrm>
                    <a:off x="1588457" y="3004227"/>
                    <a:ext cx="151156" cy="144461"/>
                    <a:chOff x="2708289" y="3050160"/>
                    <a:chExt cx="882622" cy="743388"/>
                  </a:xfrm>
                </p:grpSpPr>
                <p:sp>
                  <p:nvSpPr>
                    <p:cNvPr id="120" name="フリーフォーム: 図形 119">
                      <a:extLst>
                        <a:ext uri="{FF2B5EF4-FFF2-40B4-BE49-F238E27FC236}">
                          <a16:creationId xmlns:a16="http://schemas.microsoft.com/office/drawing/2014/main" id="{74C8B072-6A28-43EF-937B-9A321B7209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8289" y="3050160"/>
                      <a:ext cx="882622" cy="743388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" name="フリーフォーム: 図形 120">
                      <a:extLst>
                        <a:ext uri="{FF2B5EF4-FFF2-40B4-BE49-F238E27FC236}">
                          <a16:creationId xmlns:a16="http://schemas.microsoft.com/office/drawing/2014/main" id="{33F9DF0A-3BE5-4AF5-B65F-BEA15DAEB8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33020" y="3190805"/>
                      <a:ext cx="674868" cy="462101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6" name="グループ化 115">
                    <a:extLst>
                      <a:ext uri="{FF2B5EF4-FFF2-40B4-BE49-F238E27FC236}">
                        <a16:creationId xmlns:a16="http://schemas.microsoft.com/office/drawing/2014/main" id="{E4C007DE-E000-421A-9F66-F02A45476E9F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760821" y="2990850"/>
                    <a:ext cx="199366" cy="171215"/>
                    <a:chOff x="2426796" y="2981326"/>
                    <a:chExt cx="1164128" cy="881064"/>
                  </a:xfrm>
                </p:grpSpPr>
                <p:sp>
                  <p:nvSpPr>
                    <p:cNvPr id="118" name="フリーフォーム: 図形 117">
                      <a:extLst>
                        <a:ext uri="{FF2B5EF4-FFF2-40B4-BE49-F238E27FC236}">
                          <a16:creationId xmlns:a16="http://schemas.microsoft.com/office/drawing/2014/main" id="{B3EACE5C-E8C6-4F25-A543-771732EB93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6796" y="2981326"/>
                      <a:ext cx="1164128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" name="フリーフォーム: 図形 118">
                      <a:extLst>
                        <a:ext uri="{FF2B5EF4-FFF2-40B4-BE49-F238E27FC236}">
                          <a16:creationId xmlns:a16="http://schemas.microsoft.com/office/drawing/2014/main" id="{F788844B-D1E4-40C5-B7E3-07B569BBC3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54745" y="3148013"/>
                      <a:ext cx="953138" cy="547690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7" name="四角形: 角を丸くする 116">
                    <a:extLst>
                      <a:ext uri="{FF2B5EF4-FFF2-40B4-BE49-F238E27FC236}">
                        <a16:creationId xmlns:a16="http://schemas.microsoft.com/office/drawing/2014/main" id="{A7FB2270-45B9-416C-B19F-38DA80409B88}"/>
                      </a:ext>
                    </a:extLst>
                  </p:cNvPr>
                  <p:cNvSpPr/>
                  <p:nvPr/>
                </p:nvSpPr>
                <p:spPr>
                  <a:xfrm>
                    <a:off x="1702400" y="3020606"/>
                    <a:ext cx="111458" cy="10939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7AA252B2-05C9-4F88-A5BF-D967F8B2A0E4}"/>
                    </a:ext>
                  </a:extLst>
                </p:cNvPr>
                <p:cNvSpPr/>
                <p:nvPr/>
              </p:nvSpPr>
              <p:spPr>
                <a:xfrm>
                  <a:off x="1326902" y="3348038"/>
                  <a:ext cx="68511" cy="92027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C163E979-10D7-4007-97A9-77680C10FE5C}"/>
                    </a:ext>
                  </a:extLst>
                </p:cNvPr>
                <p:cNvSpPr/>
                <p:nvPr/>
              </p:nvSpPr>
              <p:spPr>
                <a:xfrm rot="900000">
                  <a:off x="1051184" y="1215094"/>
                  <a:ext cx="232534" cy="546310"/>
                </a:xfrm>
                <a:custGeom>
                  <a:avLst/>
                  <a:gdLst>
                    <a:gd name="connsiteX0" fmla="*/ 140985 w 334342"/>
                    <a:gd name="connsiteY0" fmla="*/ 110256 h 546310"/>
                    <a:gd name="connsiteX1" fmla="*/ 72873 w 334342"/>
                    <a:gd name="connsiteY1" fmla="*/ 328283 h 546310"/>
                    <a:gd name="connsiteX2" fmla="*/ 140985 w 334342"/>
                    <a:gd name="connsiteY2" fmla="*/ 546310 h 546310"/>
                    <a:gd name="connsiteX3" fmla="*/ 0 w 334342"/>
                    <a:gd name="connsiteY3" fmla="*/ 328283 h 546310"/>
                    <a:gd name="connsiteX4" fmla="*/ 140985 w 334342"/>
                    <a:gd name="connsiteY4" fmla="*/ 110256 h 546310"/>
                    <a:gd name="connsiteX5" fmla="*/ 236780 w 334342"/>
                    <a:gd name="connsiteY5" fmla="*/ 69891 h 546310"/>
                    <a:gd name="connsiteX6" fmla="*/ 185337 w 334342"/>
                    <a:gd name="connsiteY6" fmla="*/ 287917 h 546310"/>
                    <a:gd name="connsiteX7" fmla="*/ 236780 w 334342"/>
                    <a:gd name="connsiteY7" fmla="*/ 505943 h 546310"/>
                    <a:gd name="connsiteX8" fmla="*/ 236780 w 334342"/>
                    <a:gd name="connsiteY8" fmla="*/ 505945 h 546310"/>
                    <a:gd name="connsiteX9" fmla="*/ 95795 w 334342"/>
                    <a:gd name="connsiteY9" fmla="*/ 287918 h 546310"/>
                    <a:gd name="connsiteX10" fmla="*/ 236780 w 334342"/>
                    <a:gd name="connsiteY10" fmla="*/ 69891 h 546310"/>
                    <a:gd name="connsiteX11" fmla="*/ 334342 w 334342"/>
                    <a:gd name="connsiteY11" fmla="*/ 0 h 546310"/>
                    <a:gd name="connsiteX12" fmla="*/ 261441 w 334342"/>
                    <a:gd name="connsiteY12" fmla="*/ 210555 h 546310"/>
                    <a:gd name="connsiteX13" fmla="*/ 334342 w 334342"/>
                    <a:gd name="connsiteY13" fmla="*/ 421110 h 546310"/>
                    <a:gd name="connsiteX14" fmla="*/ 334342 w 334342"/>
                    <a:gd name="connsiteY14" fmla="*/ 421112 h 546310"/>
                    <a:gd name="connsiteX15" fmla="*/ 205897 w 334342"/>
                    <a:gd name="connsiteY15" fmla="*/ 210556 h 546310"/>
                    <a:gd name="connsiteX16" fmla="*/ 334342 w 334342"/>
                    <a:gd name="connsiteY16" fmla="*/ 0 h 546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34342" h="546310">
                      <a:moveTo>
                        <a:pt x="140985" y="110256"/>
                      </a:moveTo>
                      <a:cubicBezTo>
                        <a:pt x="97956" y="163050"/>
                        <a:pt x="72873" y="243341"/>
                        <a:pt x="72873" y="328283"/>
                      </a:cubicBezTo>
                      <a:cubicBezTo>
                        <a:pt x="72873" y="413224"/>
                        <a:pt x="97956" y="493515"/>
                        <a:pt x="140985" y="546310"/>
                      </a:cubicBezTo>
                      <a:cubicBezTo>
                        <a:pt x="63121" y="546310"/>
                        <a:pt x="0" y="448696"/>
                        <a:pt x="0" y="328283"/>
                      </a:cubicBezTo>
                      <a:cubicBezTo>
                        <a:pt x="0" y="207870"/>
                        <a:pt x="63121" y="110256"/>
                        <a:pt x="140985" y="110256"/>
                      </a:cubicBezTo>
                      <a:close/>
                      <a:moveTo>
                        <a:pt x="236780" y="69891"/>
                      </a:moveTo>
                      <a:cubicBezTo>
                        <a:pt x="203556" y="130923"/>
                        <a:pt x="185337" y="208139"/>
                        <a:pt x="185337" y="287917"/>
                      </a:cubicBezTo>
                      <a:cubicBezTo>
                        <a:pt x="185337" y="367696"/>
                        <a:pt x="203556" y="444912"/>
                        <a:pt x="236780" y="505943"/>
                      </a:cubicBezTo>
                      <a:lnTo>
                        <a:pt x="236780" y="505945"/>
                      </a:lnTo>
                      <a:cubicBezTo>
                        <a:pt x="158916" y="505945"/>
                        <a:pt x="95795" y="408331"/>
                        <a:pt x="95795" y="287918"/>
                      </a:cubicBezTo>
                      <a:cubicBezTo>
                        <a:pt x="95795" y="167505"/>
                        <a:pt x="158916" y="69891"/>
                        <a:pt x="236780" y="69891"/>
                      </a:cubicBezTo>
                      <a:close/>
                      <a:moveTo>
                        <a:pt x="334342" y="0"/>
                      </a:moveTo>
                      <a:cubicBezTo>
                        <a:pt x="289129" y="44261"/>
                        <a:pt x="261441" y="124229"/>
                        <a:pt x="261441" y="210555"/>
                      </a:cubicBezTo>
                      <a:cubicBezTo>
                        <a:pt x="261441" y="296881"/>
                        <a:pt x="289129" y="376850"/>
                        <a:pt x="334342" y="421110"/>
                      </a:cubicBezTo>
                      <a:lnTo>
                        <a:pt x="334342" y="421112"/>
                      </a:lnTo>
                      <a:cubicBezTo>
                        <a:pt x="263404" y="421112"/>
                        <a:pt x="205897" y="326843"/>
                        <a:pt x="205897" y="210556"/>
                      </a:cubicBezTo>
                      <a:cubicBezTo>
                        <a:pt x="205897" y="94269"/>
                        <a:pt x="263404" y="0"/>
                        <a:pt x="33434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" name="円/楕円 27">
                  <a:extLst>
                    <a:ext uri="{FF2B5EF4-FFF2-40B4-BE49-F238E27FC236}">
                      <a16:creationId xmlns:a16="http://schemas.microsoft.com/office/drawing/2014/main" id="{D523E66F-C37B-460B-8B12-0E20EBF539DD}"/>
                    </a:ext>
                  </a:extLst>
                </p:cNvPr>
                <p:cNvSpPr/>
                <p:nvPr/>
              </p:nvSpPr>
              <p:spPr>
                <a:xfrm>
                  <a:off x="1568253" y="1582155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" name="円/楕円 27">
                  <a:extLst>
                    <a:ext uri="{FF2B5EF4-FFF2-40B4-BE49-F238E27FC236}">
                      <a16:creationId xmlns:a16="http://schemas.microsoft.com/office/drawing/2014/main" id="{B939C364-0698-473A-A6CD-E34C2D05A11D}"/>
                    </a:ext>
                  </a:extLst>
                </p:cNvPr>
                <p:cNvSpPr/>
                <p:nvPr/>
              </p:nvSpPr>
              <p:spPr>
                <a:xfrm>
                  <a:off x="1187162" y="1582155"/>
                  <a:ext cx="185017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" name="月 111">
                  <a:extLst>
                    <a:ext uri="{FF2B5EF4-FFF2-40B4-BE49-F238E27FC236}">
                      <a16:creationId xmlns:a16="http://schemas.microsoft.com/office/drawing/2014/main" id="{A209C53B-7FED-4308-A962-6299EEB5DE66}"/>
                    </a:ext>
                  </a:extLst>
                </p:cNvPr>
                <p:cNvSpPr/>
                <p:nvPr/>
              </p:nvSpPr>
              <p:spPr>
                <a:xfrm rot="18900000" flipH="1">
                  <a:off x="1647255" y="961960"/>
                  <a:ext cx="433280" cy="886995"/>
                </a:xfrm>
                <a:prstGeom prst="moon">
                  <a:avLst>
                    <a:gd name="adj" fmla="val 56681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B0DDFF09-8050-4BCA-BF50-E5BDCD6A5700}"/>
                  </a:ext>
                </a:extLst>
              </p:cNvPr>
              <p:cNvSpPr/>
              <p:nvPr/>
            </p:nvSpPr>
            <p:spPr>
              <a:xfrm>
                <a:off x="1959242" y="2646755"/>
                <a:ext cx="344686" cy="901526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2CE32CDB-B407-4F7F-979E-75B4DB4A79E1}"/>
                  </a:ext>
                </a:extLst>
              </p:cNvPr>
              <p:cNvSpPr/>
              <p:nvPr/>
            </p:nvSpPr>
            <p:spPr>
              <a:xfrm>
                <a:off x="1520819" y="1255026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C10824EC-EF50-4184-ADE7-5AA802B3A25E}"/>
                  </a:ext>
                </a:extLst>
              </p:cNvPr>
              <p:cNvGrpSpPr/>
              <p:nvPr/>
            </p:nvGrpSpPr>
            <p:grpSpPr>
              <a:xfrm>
                <a:off x="1242240" y="1669349"/>
                <a:ext cx="92869" cy="178007"/>
                <a:chOff x="1599941" y="1796144"/>
                <a:chExt cx="92869" cy="178007"/>
              </a:xfrm>
            </p:grpSpPr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CBD81E83-CFA6-42A3-94BD-26240257EC5D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円: 塗りつぶしなし 90">
                  <a:extLst>
                    <a:ext uri="{FF2B5EF4-FFF2-40B4-BE49-F238E27FC236}">
                      <a16:creationId xmlns:a16="http://schemas.microsoft.com/office/drawing/2014/main" id="{141ACCD3-A10A-43FD-9350-D833A4F863E1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95D991E1-97F1-4559-B6A1-6222811192CE}"/>
                  </a:ext>
                </a:extLst>
              </p:cNvPr>
              <p:cNvGrpSpPr/>
              <p:nvPr/>
            </p:nvGrpSpPr>
            <p:grpSpPr>
              <a:xfrm>
                <a:off x="1632631" y="1669349"/>
                <a:ext cx="131227" cy="178007"/>
                <a:chOff x="1599941" y="1796144"/>
                <a:chExt cx="92869" cy="178007"/>
              </a:xfrm>
            </p:grpSpPr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41F326EB-9ED0-4F05-9132-7760A7A7704B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円: 塗りつぶしなし 88">
                  <a:extLst>
                    <a:ext uri="{FF2B5EF4-FFF2-40B4-BE49-F238E27FC236}">
                      <a16:creationId xmlns:a16="http://schemas.microsoft.com/office/drawing/2014/main" id="{F25BD927-5B77-4B3E-9DB4-9AF002ECAA5C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7" name="円/楕円 27">
                <a:extLst>
                  <a:ext uri="{FF2B5EF4-FFF2-40B4-BE49-F238E27FC236}">
                    <a16:creationId xmlns:a16="http://schemas.microsoft.com/office/drawing/2014/main" id="{7CBD1D76-1C36-48E8-81B3-47EEE9BF6B6D}"/>
                  </a:ext>
                </a:extLst>
              </p:cNvPr>
              <p:cNvSpPr/>
              <p:nvPr/>
            </p:nvSpPr>
            <p:spPr>
              <a:xfrm rot="7032295">
                <a:off x="1577866" y="2030752"/>
                <a:ext cx="220132" cy="7692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1" name="円/楕円 27">
              <a:extLst>
                <a:ext uri="{FF2B5EF4-FFF2-40B4-BE49-F238E27FC236}">
                  <a16:creationId xmlns:a16="http://schemas.microsoft.com/office/drawing/2014/main" id="{6281F37F-50DC-43BF-BD8C-CAC0E9A56A5B}"/>
                </a:ext>
              </a:extLst>
            </p:cNvPr>
            <p:cNvSpPr/>
            <p:nvPr/>
          </p:nvSpPr>
          <p:spPr>
            <a:xfrm rot="13943616">
              <a:off x="1542972" y="2096356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A629B3FB-8F5A-4DF3-9998-61769779E5F7}"/>
              </a:ext>
            </a:extLst>
          </p:cNvPr>
          <p:cNvGrpSpPr/>
          <p:nvPr/>
        </p:nvGrpSpPr>
        <p:grpSpPr>
          <a:xfrm>
            <a:off x="1419053" y="4250048"/>
            <a:ext cx="1082947" cy="2193795"/>
            <a:chOff x="1419053" y="4250048"/>
            <a:chExt cx="1082947" cy="2193795"/>
          </a:xfrm>
        </p:grpSpPr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9342FAB5-CE38-4A24-88F1-D53FA1C91C43}"/>
                </a:ext>
              </a:extLst>
            </p:cNvPr>
            <p:cNvGrpSpPr/>
            <p:nvPr/>
          </p:nvGrpSpPr>
          <p:grpSpPr>
            <a:xfrm>
              <a:off x="1419053" y="4250048"/>
              <a:ext cx="1082947" cy="2193795"/>
              <a:chOff x="1342566" y="4206213"/>
              <a:chExt cx="1082947" cy="2193795"/>
            </a:xfrm>
          </p:grpSpPr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41835038-896A-49D3-977C-FDF41C7C0FFF}"/>
                  </a:ext>
                </a:extLst>
              </p:cNvPr>
              <p:cNvGrpSpPr/>
              <p:nvPr/>
            </p:nvGrpSpPr>
            <p:grpSpPr>
              <a:xfrm>
                <a:off x="1342566" y="4206213"/>
                <a:ext cx="1082947" cy="2193795"/>
                <a:chOff x="738572" y="4206213"/>
                <a:chExt cx="1082947" cy="2193795"/>
              </a:xfrm>
            </p:grpSpPr>
            <p:sp>
              <p:nvSpPr>
                <p:cNvPr id="139" name="円/楕円 217">
                  <a:extLst>
                    <a:ext uri="{FF2B5EF4-FFF2-40B4-BE49-F238E27FC236}">
                      <a16:creationId xmlns:a16="http://schemas.microsoft.com/office/drawing/2014/main" id="{FB7F89EE-B39C-4490-BF68-28105BFD9FF0}"/>
                    </a:ext>
                  </a:extLst>
                </p:cNvPr>
                <p:cNvSpPr/>
                <p:nvPr/>
              </p:nvSpPr>
              <p:spPr>
                <a:xfrm>
                  <a:off x="738572" y="4206213"/>
                  <a:ext cx="858429" cy="95839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" name="円/楕円 637">
                  <a:extLst>
                    <a:ext uri="{FF2B5EF4-FFF2-40B4-BE49-F238E27FC236}">
                      <a16:creationId xmlns:a16="http://schemas.microsoft.com/office/drawing/2014/main" id="{419AA80E-7F01-4F63-979F-2875C489378D}"/>
                    </a:ext>
                  </a:extLst>
                </p:cNvPr>
                <p:cNvSpPr/>
                <p:nvPr/>
              </p:nvSpPr>
              <p:spPr>
                <a:xfrm>
                  <a:off x="965646" y="5057616"/>
                  <a:ext cx="122933" cy="4442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" name="円/楕円 217">
                  <a:extLst>
                    <a:ext uri="{FF2B5EF4-FFF2-40B4-BE49-F238E27FC236}">
                      <a16:creationId xmlns:a16="http://schemas.microsoft.com/office/drawing/2014/main" id="{24F9A4D4-4E61-4D8B-BB22-8C8F69DC3C5B}"/>
                    </a:ext>
                  </a:extLst>
                </p:cNvPr>
                <p:cNvSpPr/>
                <p:nvPr/>
              </p:nvSpPr>
              <p:spPr>
                <a:xfrm>
                  <a:off x="783924" y="4206213"/>
                  <a:ext cx="978332" cy="9895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" name="円/楕円 637">
                  <a:extLst>
                    <a:ext uri="{FF2B5EF4-FFF2-40B4-BE49-F238E27FC236}">
                      <a16:creationId xmlns:a16="http://schemas.microsoft.com/office/drawing/2014/main" id="{2607B9E2-87E8-47D2-BD8B-B773F60DB528}"/>
                    </a:ext>
                  </a:extLst>
                </p:cNvPr>
                <p:cNvSpPr/>
                <p:nvPr/>
              </p:nvSpPr>
              <p:spPr>
                <a:xfrm>
                  <a:off x="1526773" y="5057616"/>
                  <a:ext cx="122933" cy="4442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25807B0B-A362-4471-8C34-904896E2CFA9}"/>
                    </a:ext>
                  </a:extLst>
                </p:cNvPr>
                <p:cNvSpPr/>
                <p:nvPr/>
              </p:nvSpPr>
              <p:spPr>
                <a:xfrm>
                  <a:off x="770066" y="4260447"/>
                  <a:ext cx="897082" cy="1466720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1840 w 897082"/>
                    <a:gd name="connsiteY15" fmla="*/ 873528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1840 w 897082"/>
                    <a:gd name="connsiteY15" fmla="*/ 873528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1840 w 897082"/>
                    <a:gd name="connsiteY15" fmla="*/ 873528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316198" y="988674"/>
                        <a:pt x="157243" y="980104"/>
                        <a:pt x="111840" y="873528"/>
                      </a:cubicBezTo>
                      <a:cubicBezTo>
                        <a:pt x="14049" y="776478"/>
                        <a:pt x="18640" y="643215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683937DC-E941-4D00-8A09-272C7A69DCA0}"/>
                    </a:ext>
                  </a:extLst>
                </p:cNvPr>
                <p:cNvSpPr/>
                <p:nvPr/>
              </p:nvSpPr>
              <p:spPr>
                <a:xfrm>
                  <a:off x="1123064" y="5264444"/>
                  <a:ext cx="180209" cy="9235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" name="円/楕円 27">
                  <a:extLst>
                    <a:ext uri="{FF2B5EF4-FFF2-40B4-BE49-F238E27FC236}">
                      <a16:creationId xmlns:a16="http://schemas.microsoft.com/office/drawing/2014/main" id="{4B584EE1-4E9A-4C7C-9480-FBC3586B75C3}"/>
                    </a:ext>
                  </a:extLst>
                </p:cNvPr>
                <p:cNvSpPr/>
                <p:nvPr/>
              </p:nvSpPr>
              <p:spPr>
                <a:xfrm rot="10800000">
                  <a:off x="1004444" y="5146388"/>
                  <a:ext cx="11048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B41E83F7-F9B0-4EB1-BF05-069C7B355525}"/>
                    </a:ext>
                  </a:extLst>
                </p:cNvPr>
                <p:cNvSpPr/>
                <p:nvPr/>
              </p:nvSpPr>
              <p:spPr>
                <a:xfrm>
                  <a:off x="846631" y="5379083"/>
                  <a:ext cx="907754" cy="1020925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51264" h="1020925">
                      <a:moveTo>
                        <a:pt x="585192" y="0"/>
                      </a:moveTo>
                      <a:lnTo>
                        <a:pt x="645847" y="0"/>
                      </a:lnTo>
                      <a:cubicBezTo>
                        <a:pt x="814524" y="0"/>
                        <a:pt x="951264" y="143444"/>
                        <a:pt x="951264" y="320391"/>
                      </a:cubicBezTo>
                      <a:lnTo>
                        <a:pt x="951264" y="1020925"/>
                      </a:lnTo>
                      <a:lnTo>
                        <a:pt x="22776" y="1020925"/>
                      </a:lnTo>
                      <a:cubicBezTo>
                        <a:pt x="-10002" y="825080"/>
                        <a:pt x="-907" y="543885"/>
                        <a:pt x="10168" y="397671"/>
                      </a:cubicBezTo>
                      <a:cubicBezTo>
                        <a:pt x="21243" y="251457"/>
                        <a:pt x="48917" y="208583"/>
                        <a:pt x="89224" y="143639"/>
                      </a:cubicBezTo>
                      <a:cubicBezTo>
                        <a:pt x="129531" y="78695"/>
                        <a:pt x="183175" y="28204"/>
                        <a:pt x="252012" y="8004"/>
                      </a:cubicBezTo>
                      <a:lnTo>
                        <a:pt x="283694" y="2915"/>
                      </a:lnTo>
                      <a:cubicBezTo>
                        <a:pt x="272382" y="24391"/>
                        <a:pt x="241106" y="24438"/>
                        <a:pt x="239776" y="72107"/>
                      </a:cubicBezTo>
                      <a:cubicBezTo>
                        <a:pt x="250173" y="206687"/>
                        <a:pt x="463866" y="125788"/>
                        <a:pt x="515760" y="86497"/>
                      </a:cubicBezTo>
                      <a:cubicBezTo>
                        <a:pt x="567654" y="47206"/>
                        <a:pt x="563250" y="34247"/>
                        <a:pt x="581077" y="7813"/>
                      </a:cubicBezTo>
                      <a:lnTo>
                        <a:pt x="585192" y="0"/>
                      </a:ln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F4B8FD0D-7FED-4130-B84C-B3F3C6A289DE}"/>
                    </a:ext>
                  </a:extLst>
                </p:cNvPr>
                <p:cNvSpPr/>
                <p:nvPr/>
              </p:nvSpPr>
              <p:spPr>
                <a:xfrm>
                  <a:off x="1011785" y="5379083"/>
                  <a:ext cx="398966" cy="220725"/>
                </a:xfrm>
                <a:custGeom>
                  <a:avLst/>
                  <a:gdLst>
                    <a:gd name="connsiteX0" fmla="*/ 392829 w 398966"/>
                    <a:gd name="connsiteY0" fmla="*/ 0 h 220725"/>
                    <a:gd name="connsiteX1" fmla="*/ 393004 w 398966"/>
                    <a:gd name="connsiteY1" fmla="*/ 0 h 220725"/>
                    <a:gd name="connsiteX2" fmla="*/ 398564 w 398966"/>
                    <a:gd name="connsiteY2" fmla="*/ 19429 h 220725"/>
                    <a:gd name="connsiteX3" fmla="*/ 368656 w 398966"/>
                    <a:gd name="connsiteY3" fmla="*/ 129700 h 220725"/>
                    <a:gd name="connsiteX4" fmla="*/ 189871 w 398966"/>
                    <a:gd name="connsiteY4" fmla="*/ 210544 h 220725"/>
                    <a:gd name="connsiteX5" fmla="*/ 158770 w 398966"/>
                    <a:gd name="connsiteY5" fmla="*/ 179347 h 220725"/>
                    <a:gd name="connsiteX6" fmla="*/ 152462 w 398966"/>
                    <a:gd name="connsiteY6" fmla="*/ 157307 h 220725"/>
                    <a:gd name="connsiteX7" fmla="*/ 134582 w 398966"/>
                    <a:gd name="connsiteY7" fmla="*/ 179061 h 220725"/>
                    <a:gd name="connsiteX8" fmla="*/ 32214 w 398966"/>
                    <a:gd name="connsiteY8" fmla="*/ 204110 h 220725"/>
                    <a:gd name="connsiteX9" fmla="*/ 22824 w 398966"/>
                    <a:gd name="connsiteY9" fmla="*/ 65704 h 220725"/>
                    <a:gd name="connsiteX10" fmla="*/ 52177 w 398966"/>
                    <a:gd name="connsiteY10" fmla="*/ 29992 h 220725"/>
                    <a:gd name="connsiteX11" fmla="*/ 82324 w 398966"/>
                    <a:gd name="connsiteY11" fmla="*/ 9639 h 220725"/>
                    <a:gd name="connsiteX12" fmla="*/ 95596 w 398966"/>
                    <a:gd name="connsiteY12" fmla="*/ 7678 h 220725"/>
                    <a:gd name="connsiteX13" fmla="*/ 63212 w 398966"/>
                    <a:gd name="connsiteY13" fmla="*/ 72107 h 220725"/>
                    <a:gd name="connsiteX14" fmla="*/ 326573 w 398966"/>
                    <a:gd name="connsiteY14" fmla="*/ 86497 h 220725"/>
                    <a:gd name="connsiteX15" fmla="*/ 388902 w 398966"/>
                    <a:gd name="connsiteY15" fmla="*/ 7813 h 220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98966" h="220725">
                      <a:moveTo>
                        <a:pt x="392829" y="0"/>
                      </a:moveTo>
                      <a:lnTo>
                        <a:pt x="393004" y="0"/>
                      </a:lnTo>
                      <a:lnTo>
                        <a:pt x="398564" y="19429"/>
                      </a:lnTo>
                      <a:cubicBezTo>
                        <a:pt x="401141" y="53279"/>
                        <a:pt x="391376" y="92711"/>
                        <a:pt x="368656" y="129700"/>
                      </a:cubicBezTo>
                      <a:cubicBezTo>
                        <a:pt x="323218" y="203678"/>
                        <a:pt x="243173" y="239873"/>
                        <a:pt x="189871" y="210544"/>
                      </a:cubicBezTo>
                      <a:cubicBezTo>
                        <a:pt x="176546" y="203212"/>
                        <a:pt x="166153" y="192479"/>
                        <a:pt x="158770" y="179347"/>
                      </a:cubicBezTo>
                      <a:lnTo>
                        <a:pt x="152462" y="157307"/>
                      </a:lnTo>
                      <a:lnTo>
                        <a:pt x="134582" y="179061"/>
                      </a:lnTo>
                      <a:cubicBezTo>
                        <a:pt x="101918" y="208909"/>
                        <a:pt x="61439" y="220191"/>
                        <a:pt x="32214" y="204110"/>
                      </a:cubicBezTo>
                      <a:cubicBezTo>
                        <a:pt x="-6753" y="182669"/>
                        <a:pt x="-10958" y="120702"/>
                        <a:pt x="22824" y="65704"/>
                      </a:cubicBezTo>
                      <a:cubicBezTo>
                        <a:pt x="31269" y="51954"/>
                        <a:pt x="41289" y="39942"/>
                        <a:pt x="52177" y="29992"/>
                      </a:cubicBezTo>
                      <a:lnTo>
                        <a:pt x="82324" y="9639"/>
                      </a:lnTo>
                      <a:lnTo>
                        <a:pt x="95596" y="7678"/>
                      </a:lnTo>
                      <a:cubicBezTo>
                        <a:pt x="84801" y="29154"/>
                        <a:pt x="64481" y="24438"/>
                        <a:pt x="63212" y="72107"/>
                      </a:cubicBezTo>
                      <a:cubicBezTo>
                        <a:pt x="73133" y="206687"/>
                        <a:pt x="277052" y="125788"/>
                        <a:pt x="326573" y="86497"/>
                      </a:cubicBezTo>
                      <a:cubicBezTo>
                        <a:pt x="376093" y="47206"/>
                        <a:pt x="371891" y="34247"/>
                        <a:pt x="388902" y="78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" name="ハート 63">
                  <a:extLst>
                    <a:ext uri="{FF2B5EF4-FFF2-40B4-BE49-F238E27FC236}">
                      <a16:creationId xmlns:a16="http://schemas.microsoft.com/office/drawing/2014/main" id="{FE094D74-232A-4CB1-A581-12A7F4E4DB23}"/>
                    </a:ext>
                  </a:extLst>
                </p:cNvPr>
                <p:cNvSpPr/>
                <p:nvPr/>
              </p:nvSpPr>
              <p:spPr>
                <a:xfrm>
                  <a:off x="863067" y="5934460"/>
                  <a:ext cx="684529" cy="133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619" h="118355">
                      <a:moveTo>
                        <a:pt x="520020" y="389"/>
                      </a:moveTo>
                      <a:cubicBezTo>
                        <a:pt x="530240" y="-1395"/>
                        <a:pt x="540424" y="3052"/>
                        <a:pt x="546274" y="12353"/>
                      </a:cubicBezTo>
                      <a:cubicBezTo>
                        <a:pt x="558635" y="-6458"/>
                        <a:pt x="588076" y="-5650"/>
                        <a:pt x="600264" y="28476"/>
                      </a:cubicBezTo>
                      <a:cubicBezTo>
                        <a:pt x="625230" y="-41430"/>
                        <a:pt x="722599" y="28476"/>
                        <a:pt x="600264" y="118355"/>
                      </a:cubicBezTo>
                      <a:cubicBezTo>
                        <a:pt x="570734" y="96660"/>
                        <a:pt x="554006" y="76128"/>
                        <a:pt x="546274" y="58308"/>
                      </a:cubicBezTo>
                      <a:cubicBezTo>
                        <a:pt x="538542" y="76128"/>
                        <a:pt x="521814" y="96660"/>
                        <a:pt x="492284" y="118355"/>
                      </a:cubicBezTo>
                      <a:cubicBezTo>
                        <a:pt x="462753" y="96659"/>
                        <a:pt x="446025" y="76127"/>
                        <a:pt x="438293" y="58306"/>
                      </a:cubicBezTo>
                      <a:cubicBezTo>
                        <a:pt x="430561" y="76127"/>
                        <a:pt x="413833" y="96659"/>
                        <a:pt x="384302" y="118355"/>
                      </a:cubicBezTo>
                      <a:cubicBezTo>
                        <a:pt x="354771" y="96659"/>
                        <a:pt x="338043" y="76127"/>
                        <a:pt x="330311" y="58306"/>
                      </a:cubicBezTo>
                      <a:cubicBezTo>
                        <a:pt x="322579" y="76127"/>
                        <a:pt x="305851" y="96659"/>
                        <a:pt x="276320" y="118355"/>
                      </a:cubicBezTo>
                      <a:cubicBezTo>
                        <a:pt x="246789" y="96659"/>
                        <a:pt x="230061" y="76127"/>
                        <a:pt x="222329" y="58306"/>
                      </a:cubicBezTo>
                      <a:cubicBezTo>
                        <a:pt x="214597" y="76127"/>
                        <a:pt x="197869" y="96659"/>
                        <a:pt x="168338" y="118355"/>
                      </a:cubicBezTo>
                      <a:cubicBezTo>
                        <a:pt x="138807" y="96659"/>
                        <a:pt x="122079" y="76127"/>
                        <a:pt x="114347" y="58306"/>
                      </a:cubicBezTo>
                      <a:cubicBezTo>
                        <a:pt x="106615" y="76127"/>
                        <a:pt x="89887" y="96659"/>
                        <a:pt x="60356" y="118355"/>
                      </a:cubicBezTo>
                      <a:cubicBezTo>
                        <a:pt x="-31396" y="50946"/>
                        <a:pt x="436" y="-5229"/>
                        <a:pt x="32620" y="389"/>
                      </a:cubicBezTo>
                      <a:cubicBezTo>
                        <a:pt x="43348" y="2261"/>
                        <a:pt x="54114" y="11000"/>
                        <a:pt x="60356" y="28476"/>
                      </a:cubicBezTo>
                      <a:cubicBezTo>
                        <a:pt x="72544" y="-5650"/>
                        <a:pt x="101986" y="-6458"/>
                        <a:pt x="114347" y="12354"/>
                      </a:cubicBezTo>
                      <a:cubicBezTo>
                        <a:pt x="126708" y="-6458"/>
                        <a:pt x="156150" y="-5650"/>
                        <a:pt x="168338" y="28476"/>
                      </a:cubicBezTo>
                      <a:cubicBezTo>
                        <a:pt x="174580" y="11000"/>
                        <a:pt x="185346" y="2261"/>
                        <a:pt x="196074" y="389"/>
                      </a:cubicBezTo>
                      <a:cubicBezTo>
                        <a:pt x="206294" y="-1395"/>
                        <a:pt x="216479" y="3053"/>
                        <a:pt x="222329" y="12354"/>
                      </a:cubicBezTo>
                      <a:cubicBezTo>
                        <a:pt x="234690" y="-6458"/>
                        <a:pt x="264132" y="-5650"/>
                        <a:pt x="276320" y="28476"/>
                      </a:cubicBezTo>
                      <a:cubicBezTo>
                        <a:pt x="282562" y="11000"/>
                        <a:pt x="293328" y="2261"/>
                        <a:pt x="304056" y="389"/>
                      </a:cubicBezTo>
                      <a:cubicBezTo>
                        <a:pt x="314276" y="-1395"/>
                        <a:pt x="324461" y="3053"/>
                        <a:pt x="330311" y="12354"/>
                      </a:cubicBezTo>
                      <a:cubicBezTo>
                        <a:pt x="342672" y="-6458"/>
                        <a:pt x="372114" y="-5650"/>
                        <a:pt x="384302" y="28476"/>
                      </a:cubicBezTo>
                      <a:cubicBezTo>
                        <a:pt x="390544" y="11000"/>
                        <a:pt x="401310" y="2261"/>
                        <a:pt x="412038" y="389"/>
                      </a:cubicBezTo>
                      <a:cubicBezTo>
                        <a:pt x="422258" y="-1395"/>
                        <a:pt x="432443" y="3053"/>
                        <a:pt x="438293" y="12354"/>
                      </a:cubicBezTo>
                      <a:cubicBezTo>
                        <a:pt x="450654" y="-6458"/>
                        <a:pt x="480096" y="-5650"/>
                        <a:pt x="492284" y="28476"/>
                      </a:cubicBezTo>
                      <a:cubicBezTo>
                        <a:pt x="498526" y="11000"/>
                        <a:pt x="509292" y="2261"/>
                        <a:pt x="520020" y="38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ハート 63">
                  <a:extLst>
                    <a:ext uri="{FF2B5EF4-FFF2-40B4-BE49-F238E27FC236}">
                      <a16:creationId xmlns:a16="http://schemas.microsoft.com/office/drawing/2014/main" id="{94B3C26F-9B36-444F-985C-432BAD9C0A45}"/>
                    </a:ext>
                  </a:extLst>
                </p:cNvPr>
                <p:cNvSpPr/>
                <p:nvPr/>
              </p:nvSpPr>
              <p:spPr>
                <a:xfrm>
                  <a:off x="863067" y="5715385"/>
                  <a:ext cx="684529" cy="133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619" h="118355">
                      <a:moveTo>
                        <a:pt x="520020" y="389"/>
                      </a:moveTo>
                      <a:cubicBezTo>
                        <a:pt x="530240" y="-1395"/>
                        <a:pt x="540424" y="3052"/>
                        <a:pt x="546274" y="12353"/>
                      </a:cubicBezTo>
                      <a:cubicBezTo>
                        <a:pt x="558635" y="-6458"/>
                        <a:pt x="588076" y="-5650"/>
                        <a:pt x="600264" y="28476"/>
                      </a:cubicBezTo>
                      <a:cubicBezTo>
                        <a:pt x="625230" y="-41430"/>
                        <a:pt x="722599" y="28476"/>
                        <a:pt x="600264" y="118355"/>
                      </a:cubicBezTo>
                      <a:cubicBezTo>
                        <a:pt x="570734" y="96660"/>
                        <a:pt x="554006" y="76128"/>
                        <a:pt x="546274" y="58308"/>
                      </a:cubicBezTo>
                      <a:cubicBezTo>
                        <a:pt x="538542" y="76128"/>
                        <a:pt x="521814" y="96660"/>
                        <a:pt x="492284" y="118355"/>
                      </a:cubicBezTo>
                      <a:cubicBezTo>
                        <a:pt x="462753" y="96659"/>
                        <a:pt x="446025" y="76127"/>
                        <a:pt x="438293" y="58306"/>
                      </a:cubicBezTo>
                      <a:cubicBezTo>
                        <a:pt x="430561" y="76127"/>
                        <a:pt x="413833" y="96659"/>
                        <a:pt x="384302" y="118355"/>
                      </a:cubicBezTo>
                      <a:cubicBezTo>
                        <a:pt x="354771" y="96659"/>
                        <a:pt x="338043" y="76127"/>
                        <a:pt x="330311" y="58306"/>
                      </a:cubicBezTo>
                      <a:cubicBezTo>
                        <a:pt x="322579" y="76127"/>
                        <a:pt x="305851" y="96659"/>
                        <a:pt x="276320" y="118355"/>
                      </a:cubicBezTo>
                      <a:cubicBezTo>
                        <a:pt x="246789" y="96659"/>
                        <a:pt x="230061" y="76127"/>
                        <a:pt x="222329" y="58306"/>
                      </a:cubicBezTo>
                      <a:cubicBezTo>
                        <a:pt x="214597" y="76127"/>
                        <a:pt x="197869" y="96659"/>
                        <a:pt x="168338" y="118355"/>
                      </a:cubicBezTo>
                      <a:cubicBezTo>
                        <a:pt x="138807" y="96659"/>
                        <a:pt x="122079" y="76127"/>
                        <a:pt x="114347" y="58306"/>
                      </a:cubicBezTo>
                      <a:cubicBezTo>
                        <a:pt x="106615" y="76127"/>
                        <a:pt x="89887" y="96659"/>
                        <a:pt x="60356" y="118355"/>
                      </a:cubicBezTo>
                      <a:cubicBezTo>
                        <a:pt x="-31396" y="50946"/>
                        <a:pt x="436" y="-5229"/>
                        <a:pt x="32620" y="389"/>
                      </a:cubicBezTo>
                      <a:cubicBezTo>
                        <a:pt x="43348" y="2261"/>
                        <a:pt x="54114" y="11000"/>
                        <a:pt x="60356" y="28476"/>
                      </a:cubicBezTo>
                      <a:cubicBezTo>
                        <a:pt x="72544" y="-5650"/>
                        <a:pt x="101986" y="-6458"/>
                        <a:pt x="114347" y="12354"/>
                      </a:cubicBezTo>
                      <a:cubicBezTo>
                        <a:pt x="126708" y="-6458"/>
                        <a:pt x="156150" y="-5650"/>
                        <a:pt x="168338" y="28476"/>
                      </a:cubicBezTo>
                      <a:cubicBezTo>
                        <a:pt x="174580" y="11000"/>
                        <a:pt x="185346" y="2261"/>
                        <a:pt x="196074" y="389"/>
                      </a:cubicBezTo>
                      <a:cubicBezTo>
                        <a:pt x="206294" y="-1395"/>
                        <a:pt x="216479" y="3053"/>
                        <a:pt x="222329" y="12354"/>
                      </a:cubicBezTo>
                      <a:cubicBezTo>
                        <a:pt x="234690" y="-6458"/>
                        <a:pt x="264132" y="-5650"/>
                        <a:pt x="276320" y="28476"/>
                      </a:cubicBezTo>
                      <a:cubicBezTo>
                        <a:pt x="282562" y="11000"/>
                        <a:pt x="293328" y="2261"/>
                        <a:pt x="304056" y="389"/>
                      </a:cubicBezTo>
                      <a:cubicBezTo>
                        <a:pt x="314276" y="-1395"/>
                        <a:pt x="324461" y="3053"/>
                        <a:pt x="330311" y="12354"/>
                      </a:cubicBezTo>
                      <a:cubicBezTo>
                        <a:pt x="342672" y="-6458"/>
                        <a:pt x="372114" y="-5650"/>
                        <a:pt x="384302" y="28476"/>
                      </a:cubicBezTo>
                      <a:cubicBezTo>
                        <a:pt x="390544" y="11000"/>
                        <a:pt x="401310" y="2261"/>
                        <a:pt x="412038" y="389"/>
                      </a:cubicBezTo>
                      <a:cubicBezTo>
                        <a:pt x="422258" y="-1395"/>
                        <a:pt x="432443" y="3053"/>
                        <a:pt x="438293" y="12354"/>
                      </a:cubicBezTo>
                      <a:cubicBezTo>
                        <a:pt x="450654" y="-6458"/>
                        <a:pt x="480096" y="-5650"/>
                        <a:pt x="492284" y="28476"/>
                      </a:cubicBezTo>
                      <a:cubicBezTo>
                        <a:pt x="498526" y="11000"/>
                        <a:pt x="509292" y="2261"/>
                        <a:pt x="520020" y="38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" name="楕円 149">
                  <a:extLst>
                    <a:ext uri="{FF2B5EF4-FFF2-40B4-BE49-F238E27FC236}">
                      <a16:creationId xmlns:a16="http://schemas.microsoft.com/office/drawing/2014/main" id="{A46E3B32-8E30-46F7-9F0E-4BEEB3DFB7E0}"/>
                    </a:ext>
                  </a:extLst>
                </p:cNvPr>
                <p:cNvSpPr/>
                <p:nvPr/>
              </p:nvSpPr>
              <p:spPr>
                <a:xfrm rot="19800000">
                  <a:off x="959397" y="5029234"/>
                  <a:ext cx="45719" cy="9287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1" name="円/楕円 27">
                  <a:extLst>
                    <a:ext uri="{FF2B5EF4-FFF2-40B4-BE49-F238E27FC236}">
                      <a16:creationId xmlns:a16="http://schemas.microsoft.com/office/drawing/2014/main" id="{74F13633-D0AA-44BD-BB4B-30B65F84878F}"/>
                    </a:ext>
                  </a:extLst>
                </p:cNvPr>
                <p:cNvSpPr/>
                <p:nvPr/>
              </p:nvSpPr>
              <p:spPr>
                <a:xfrm>
                  <a:off x="1163346" y="4615114"/>
                  <a:ext cx="205056" cy="3634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円/楕円 27">
                  <a:extLst>
                    <a:ext uri="{FF2B5EF4-FFF2-40B4-BE49-F238E27FC236}">
                      <a16:creationId xmlns:a16="http://schemas.microsoft.com/office/drawing/2014/main" id="{2F96898A-784D-4EA9-A3FE-33DC49F2862D}"/>
                    </a:ext>
                  </a:extLst>
                </p:cNvPr>
                <p:cNvSpPr/>
                <p:nvPr/>
              </p:nvSpPr>
              <p:spPr>
                <a:xfrm>
                  <a:off x="791639" y="4615114"/>
                  <a:ext cx="154254" cy="3634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" name="月 152">
                  <a:extLst>
                    <a:ext uri="{FF2B5EF4-FFF2-40B4-BE49-F238E27FC236}">
                      <a16:creationId xmlns:a16="http://schemas.microsoft.com/office/drawing/2014/main" id="{7989239C-F105-4213-AEF6-D851F801BF5D}"/>
                    </a:ext>
                  </a:extLst>
                </p:cNvPr>
                <p:cNvSpPr/>
                <p:nvPr/>
              </p:nvSpPr>
              <p:spPr>
                <a:xfrm rot="18455923" flipH="1">
                  <a:off x="1175015" y="4041451"/>
                  <a:ext cx="424332" cy="868677"/>
                </a:xfrm>
                <a:prstGeom prst="moon">
                  <a:avLst>
                    <a:gd name="adj" fmla="val 51013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円/楕円 368">
                  <a:extLst>
                    <a:ext uri="{FF2B5EF4-FFF2-40B4-BE49-F238E27FC236}">
                      <a16:creationId xmlns:a16="http://schemas.microsoft.com/office/drawing/2014/main" id="{374523E5-DFB8-46F5-B76B-A4659A974D83}"/>
                    </a:ext>
                  </a:extLst>
                </p:cNvPr>
                <p:cNvSpPr/>
                <p:nvPr/>
              </p:nvSpPr>
              <p:spPr>
                <a:xfrm rot="900000" flipH="1">
                  <a:off x="1530178" y="4690580"/>
                  <a:ext cx="203820" cy="337309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" name="円/楕円 369">
                  <a:extLst>
                    <a:ext uri="{FF2B5EF4-FFF2-40B4-BE49-F238E27FC236}">
                      <a16:creationId xmlns:a16="http://schemas.microsoft.com/office/drawing/2014/main" id="{07E07802-D4EE-42EC-AC2F-5AE31F198641}"/>
                    </a:ext>
                  </a:extLst>
                </p:cNvPr>
                <p:cNvSpPr/>
                <p:nvPr/>
              </p:nvSpPr>
              <p:spPr>
                <a:xfrm rot="900000" flipH="1">
                  <a:off x="1574153" y="4749134"/>
                  <a:ext cx="120663" cy="221097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AEF3C536-0A3F-4BF5-920F-D03C5F2146FA}"/>
                  </a:ext>
                </a:extLst>
              </p:cNvPr>
              <p:cNvSpPr/>
              <p:nvPr/>
            </p:nvSpPr>
            <p:spPr>
              <a:xfrm>
                <a:off x="1673219" y="4360176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75FE6951-148B-4B04-BE40-72FDB54C210D}"/>
                  </a:ext>
                </a:extLst>
              </p:cNvPr>
              <p:cNvSpPr/>
              <p:nvPr/>
            </p:nvSpPr>
            <p:spPr>
              <a:xfrm>
                <a:off x="2106467" y="5588000"/>
                <a:ext cx="287069" cy="811768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5C4555F1-4E02-4DB7-BB8B-F5A45D229293}"/>
                  </a:ext>
                </a:extLst>
              </p:cNvPr>
              <p:cNvGrpSpPr/>
              <p:nvPr/>
            </p:nvGrpSpPr>
            <p:grpSpPr>
              <a:xfrm>
                <a:off x="1438391" y="4708996"/>
                <a:ext cx="82344" cy="117814"/>
                <a:chOff x="1599941" y="1796144"/>
                <a:chExt cx="92869" cy="178007"/>
              </a:xfrm>
            </p:grpSpPr>
            <p:sp>
              <p:nvSpPr>
                <p:cNvPr id="137" name="楕円 136">
                  <a:extLst>
                    <a:ext uri="{FF2B5EF4-FFF2-40B4-BE49-F238E27FC236}">
                      <a16:creationId xmlns:a16="http://schemas.microsoft.com/office/drawing/2014/main" id="{03B39A40-F34A-4C15-82E9-97813E3F99A5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円: 塗りつぶしなし 137">
                  <a:extLst>
                    <a:ext uri="{FF2B5EF4-FFF2-40B4-BE49-F238E27FC236}">
                      <a16:creationId xmlns:a16="http://schemas.microsoft.com/office/drawing/2014/main" id="{1D828025-C02E-4AB2-BA5D-2142F977CDC8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D9E14384-A839-4348-9005-269CD56FFC7A}"/>
                  </a:ext>
                </a:extLst>
              </p:cNvPr>
              <p:cNvGrpSpPr/>
              <p:nvPr/>
            </p:nvGrpSpPr>
            <p:grpSpPr>
              <a:xfrm>
                <a:off x="1781496" y="4708996"/>
                <a:ext cx="111798" cy="117814"/>
                <a:chOff x="1599941" y="1796144"/>
                <a:chExt cx="92869" cy="178007"/>
              </a:xfrm>
            </p:grpSpPr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6FCEF3C0-E83E-4D97-ADF3-50DF1E923F80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円: 塗りつぶしなし 135">
                  <a:extLst>
                    <a:ext uri="{FF2B5EF4-FFF2-40B4-BE49-F238E27FC236}">
                      <a16:creationId xmlns:a16="http://schemas.microsoft.com/office/drawing/2014/main" id="{5C92CCFF-8A58-4807-BBC2-59B9802AB988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4" name="円/楕円 27">
                <a:extLst>
                  <a:ext uri="{FF2B5EF4-FFF2-40B4-BE49-F238E27FC236}">
                    <a16:creationId xmlns:a16="http://schemas.microsoft.com/office/drawing/2014/main" id="{D74A1194-7549-4783-A9B8-3FABAF8876DA}"/>
                  </a:ext>
                </a:extLst>
              </p:cNvPr>
              <p:cNvSpPr/>
              <p:nvPr/>
            </p:nvSpPr>
            <p:spPr>
              <a:xfrm rot="7032295">
                <a:off x="1757352" y="5046890"/>
                <a:ext cx="220132" cy="7692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8" name="円/楕円 27">
              <a:extLst>
                <a:ext uri="{FF2B5EF4-FFF2-40B4-BE49-F238E27FC236}">
                  <a16:creationId xmlns:a16="http://schemas.microsoft.com/office/drawing/2014/main" id="{EAA26AE1-1CBA-4C66-B353-20E1270E9BCC}"/>
                </a:ext>
              </a:extLst>
            </p:cNvPr>
            <p:cNvSpPr/>
            <p:nvPr/>
          </p:nvSpPr>
          <p:spPr>
            <a:xfrm rot="13943616">
              <a:off x="1526021" y="5144355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3E43755D-A0E8-4986-93D1-840F22D8E303}"/>
              </a:ext>
            </a:extLst>
          </p:cNvPr>
          <p:cNvGrpSpPr/>
          <p:nvPr/>
        </p:nvGrpSpPr>
        <p:grpSpPr>
          <a:xfrm>
            <a:off x="4386907" y="4205288"/>
            <a:ext cx="1086834" cy="2253535"/>
            <a:chOff x="4386907" y="4205288"/>
            <a:chExt cx="1086834" cy="2253535"/>
          </a:xfrm>
        </p:grpSpPr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68E9B13D-42E6-458B-9D8C-AED191D083FD}"/>
                </a:ext>
              </a:extLst>
            </p:cNvPr>
            <p:cNvGrpSpPr/>
            <p:nvPr/>
          </p:nvGrpSpPr>
          <p:grpSpPr>
            <a:xfrm>
              <a:off x="4386907" y="4205288"/>
              <a:ext cx="1086834" cy="2253535"/>
              <a:chOff x="4386907" y="4205288"/>
              <a:chExt cx="1086834" cy="2253535"/>
            </a:xfrm>
          </p:grpSpPr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2EFFDD24-CF43-440F-96F4-6A0A05028257}"/>
                  </a:ext>
                </a:extLst>
              </p:cNvPr>
              <p:cNvGrpSpPr/>
              <p:nvPr/>
            </p:nvGrpSpPr>
            <p:grpSpPr>
              <a:xfrm>
                <a:off x="4386907" y="4205288"/>
                <a:ext cx="1086834" cy="2194720"/>
                <a:chOff x="3866505" y="4205288"/>
                <a:chExt cx="1086834" cy="2194720"/>
              </a:xfrm>
            </p:grpSpPr>
            <p:sp>
              <p:nvSpPr>
                <p:cNvPr id="173" name="片側の 2 つの角を丸めた四角形 181">
                  <a:extLst>
                    <a:ext uri="{FF2B5EF4-FFF2-40B4-BE49-F238E27FC236}">
                      <a16:creationId xmlns:a16="http://schemas.microsoft.com/office/drawing/2014/main" id="{07705A1D-AB53-4BFD-8EEE-5B3CA5763E5B}"/>
                    </a:ext>
                  </a:extLst>
                </p:cNvPr>
                <p:cNvSpPr/>
                <p:nvPr/>
              </p:nvSpPr>
              <p:spPr>
                <a:xfrm>
                  <a:off x="3886199" y="4205288"/>
                  <a:ext cx="1028701" cy="1035163"/>
                </a:xfrm>
                <a:prstGeom prst="round2SameRect">
                  <a:avLst>
                    <a:gd name="adj1" fmla="val 49036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" name="円/楕円 217">
                  <a:extLst>
                    <a:ext uri="{FF2B5EF4-FFF2-40B4-BE49-F238E27FC236}">
                      <a16:creationId xmlns:a16="http://schemas.microsoft.com/office/drawing/2014/main" id="{854A88C3-0AA2-4B19-A9CE-25375E518417}"/>
                    </a:ext>
                  </a:extLst>
                </p:cNvPr>
                <p:cNvSpPr/>
                <p:nvPr/>
              </p:nvSpPr>
              <p:spPr>
                <a:xfrm>
                  <a:off x="3870392" y="4206213"/>
                  <a:ext cx="858429" cy="95839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E1FFC7D0-19D3-419E-81B4-384468DE84F0}"/>
                    </a:ext>
                  </a:extLst>
                </p:cNvPr>
                <p:cNvSpPr/>
                <p:nvPr/>
              </p:nvSpPr>
              <p:spPr>
                <a:xfrm>
                  <a:off x="3901886" y="4260447"/>
                  <a:ext cx="897082" cy="1466720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8756 w 897082"/>
                    <a:gd name="connsiteY15" fmla="*/ 878291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8756 w 897082"/>
                    <a:gd name="connsiteY15" fmla="*/ 878291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8756 w 897082"/>
                    <a:gd name="connsiteY15" fmla="*/ 878291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317351" y="989468"/>
                        <a:pt x="168922" y="977722"/>
                        <a:pt x="118756" y="878291"/>
                      </a:cubicBezTo>
                      <a:cubicBezTo>
                        <a:pt x="11440" y="828865"/>
                        <a:pt x="19793" y="644009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719489BD-F3E7-4E7F-B3EC-01F228E188E0}"/>
                    </a:ext>
                  </a:extLst>
                </p:cNvPr>
                <p:cNvSpPr/>
                <p:nvPr/>
              </p:nvSpPr>
              <p:spPr>
                <a:xfrm>
                  <a:off x="4254884" y="5264444"/>
                  <a:ext cx="180209" cy="9235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7" name="円/楕円 27">
                  <a:extLst>
                    <a:ext uri="{FF2B5EF4-FFF2-40B4-BE49-F238E27FC236}">
                      <a16:creationId xmlns:a16="http://schemas.microsoft.com/office/drawing/2014/main" id="{F29B5C57-DF31-4C42-A73A-A50543CB2B63}"/>
                    </a:ext>
                  </a:extLst>
                </p:cNvPr>
                <p:cNvSpPr/>
                <p:nvPr/>
              </p:nvSpPr>
              <p:spPr>
                <a:xfrm rot="10800000">
                  <a:off x="4136312" y="5156938"/>
                  <a:ext cx="81974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0E6DF98A-92EB-48BF-91F5-00E5E7F0EC44}"/>
                    </a:ext>
                  </a:extLst>
                </p:cNvPr>
                <p:cNvSpPr/>
                <p:nvPr/>
              </p:nvSpPr>
              <p:spPr>
                <a:xfrm>
                  <a:off x="3978451" y="5379083"/>
                  <a:ext cx="907754" cy="1020925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51264" h="1020925">
                      <a:moveTo>
                        <a:pt x="585192" y="0"/>
                      </a:moveTo>
                      <a:lnTo>
                        <a:pt x="645847" y="0"/>
                      </a:lnTo>
                      <a:cubicBezTo>
                        <a:pt x="814524" y="0"/>
                        <a:pt x="951264" y="143444"/>
                        <a:pt x="951264" y="320391"/>
                      </a:cubicBezTo>
                      <a:lnTo>
                        <a:pt x="951264" y="1020925"/>
                      </a:lnTo>
                      <a:lnTo>
                        <a:pt x="22776" y="1020925"/>
                      </a:lnTo>
                      <a:cubicBezTo>
                        <a:pt x="-10002" y="825080"/>
                        <a:pt x="-907" y="543885"/>
                        <a:pt x="10168" y="397671"/>
                      </a:cubicBezTo>
                      <a:cubicBezTo>
                        <a:pt x="21243" y="251457"/>
                        <a:pt x="48917" y="208583"/>
                        <a:pt x="89224" y="143639"/>
                      </a:cubicBezTo>
                      <a:cubicBezTo>
                        <a:pt x="129531" y="78695"/>
                        <a:pt x="183175" y="28204"/>
                        <a:pt x="252012" y="8004"/>
                      </a:cubicBezTo>
                      <a:lnTo>
                        <a:pt x="283694" y="2915"/>
                      </a:lnTo>
                      <a:cubicBezTo>
                        <a:pt x="272382" y="24391"/>
                        <a:pt x="241106" y="24438"/>
                        <a:pt x="239776" y="72107"/>
                      </a:cubicBezTo>
                      <a:cubicBezTo>
                        <a:pt x="250173" y="206687"/>
                        <a:pt x="463866" y="125788"/>
                        <a:pt x="515760" y="86497"/>
                      </a:cubicBezTo>
                      <a:cubicBezTo>
                        <a:pt x="567654" y="47206"/>
                        <a:pt x="563250" y="34247"/>
                        <a:pt x="581077" y="7813"/>
                      </a:cubicBezTo>
                      <a:lnTo>
                        <a:pt x="585192" y="0"/>
                      </a:lnTo>
                      <a:close/>
                    </a:path>
                  </a:pathLst>
                </a:custGeom>
                <a:pattFill prst="plaid">
                  <a:fgClr>
                    <a:srgbClr val="FF6699"/>
                  </a:fgClr>
                  <a:bgClr>
                    <a:srgbClr val="FF990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9" name="楕円 178">
                  <a:extLst>
                    <a:ext uri="{FF2B5EF4-FFF2-40B4-BE49-F238E27FC236}">
                      <a16:creationId xmlns:a16="http://schemas.microsoft.com/office/drawing/2014/main" id="{440F67F6-742A-4AC6-AECF-8139A6521260}"/>
                    </a:ext>
                  </a:extLst>
                </p:cNvPr>
                <p:cNvSpPr/>
                <p:nvPr/>
              </p:nvSpPr>
              <p:spPr>
                <a:xfrm rot="19800000">
                  <a:off x="4091217" y="5029234"/>
                  <a:ext cx="45719" cy="9287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月 179">
                  <a:extLst>
                    <a:ext uri="{FF2B5EF4-FFF2-40B4-BE49-F238E27FC236}">
                      <a16:creationId xmlns:a16="http://schemas.microsoft.com/office/drawing/2014/main" id="{F8486CCB-E738-471F-82DF-9BAF4C2A0D67}"/>
                    </a:ext>
                  </a:extLst>
                </p:cNvPr>
                <p:cNvSpPr/>
                <p:nvPr/>
              </p:nvSpPr>
              <p:spPr>
                <a:xfrm rot="18455923" flipH="1">
                  <a:off x="4306835" y="4041451"/>
                  <a:ext cx="424332" cy="868677"/>
                </a:xfrm>
                <a:prstGeom prst="moon">
                  <a:avLst>
                    <a:gd name="adj" fmla="val 51013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1" name="四角形: 角を丸くする 180">
                  <a:extLst>
                    <a:ext uri="{FF2B5EF4-FFF2-40B4-BE49-F238E27FC236}">
                      <a16:creationId xmlns:a16="http://schemas.microsoft.com/office/drawing/2014/main" id="{5062C978-AE3C-43A6-B176-1C3E799CFBB0}"/>
                    </a:ext>
                  </a:extLst>
                </p:cNvPr>
                <p:cNvSpPr/>
                <p:nvPr/>
              </p:nvSpPr>
              <p:spPr>
                <a:xfrm rot="20154290">
                  <a:off x="4369773" y="5330015"/>
                  <a:ext cx="46291" cy="10610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05604582-4C42-4CB4-8999-F52CDE06E53D}"/>
                    </a:ext>
                  </a:extLst>
                </p:cNvPr>
                <p:cNvSpPr/>
                <p:nvPr/>
              </p:nvSpPr>
              <p:spPr>
                <a:xfrm flipV="1">
                  <a:off x="3866505" y="4584887"/>
                  <a:ext cx="973022" cy="355594"/>
                </a:xfrm>
                <a:custGeom>
                  <a:avLst/>
                  <a:gdLst>
                    <a:gd name="connsiteX0" fmla="*/ 98300 w 973022"/>
                    <a:gd name="connsiteY0" fmla="*/ 308679 h 355594"/>
                    <a:gd name="connsiteX1" fmla="*/ 30679 w 973022"/>
                    <a:gd name="connsiteY1" fmla="*/ 177797 h 355594"/>
                    <a:gd name="connsiteX2" fmla="*/ 98300 w 973022"/>
                    <a:gd name="connsiteY2" fmla="*/ 46915 h 355594"/>
                    <a:gd name="connsiteX3" fmla="*/ 165921 w 973022"/>
                    <a:gd name="connsiteY3" fmla="*/ 177797 h 355594"/>
                    <a:gd name="connsiteX4" fmla="*/ 98300 w 973022"/>
                    <a:gd name="connsiteY4" fmla="*/ 308679 h 355594"/>
                    <a:gd name="connsiteX5" fmla="*/ 413885 w 973022"/>
                    <a:gd name="connsiteY5" fmla="*/ 324369 h 355594"/>
                    <a:gd name="connsiteX6" fmla="*/ 281613 w 973022"/>
                    <a:gd name="connsiteY6" fmla="*/ 177797 h 355594"/>
                    <a:gd name="connsiteX7" fmla="*/ 413885 w 973022"/>
                    <a:gd name="connsiteY7" fmla="*/ 31225 h 355594"/>
                    <a:gd name="connsiteX8" fmla="*/ 546157 w 973022"/>
                    <a:gd name="connsiteY8" fmla="*/ 177797 h 355594"/>
                    <a:gd name="connsiteX9" fmla="*/ 413885 w 973022"/>
                    <a:gd name="connsiteY9" fmla="*/ 324369 h 355594"/>
                    <a:gd name="connsiteX10" fmla="*/ 413885 w 973022"/>
                    <a:gd name="connsiteY10" fmla="*/ 355594 h 355594"/>
                    <a:gd name="connsiteX11" fmla="*/ 564534 w 973022"/>
                    <a:gd name="connsiteY11" fmla="*/ 247004 h 355594"/>
                    <a:gd name="connsiteX12" fmla="*/ 572113 w 973022"/>
                    <a:gd name="connsiteY12" fmla="*/ 206177 h 355594"/>
                    <a:gd name="connsiteX13" fmla="*/ 958272 w 973022"/>
                    <a:gd name="connsiteY13" fmla="*/ 206178 h 355594"/>
                    <a:gd name="connsiteX14" fmla="*/ 973021 w 973022"/>
                    <a:gd name="connsiteY14" fmla="*/ 191429 h 355594"/>
                    <a:gd name="connsiteX15" fmla="*/ 973022 w 973022"/>
                    <a:gd name="connsiteY15" fmla="*/ 191429 h 355594"/>
                    <a:gd name="connsiteX16" fmla="*/ 958273 w 973022"/>
                    <a:gd name="connsiteY16" fmla="*/ 176680 h 355594"/>
                    <a:gd name="connsiteX17" fmla="*/ 577175 w 973022"/>
                    <a:gd name="connsiteY17" fmla="*/ 176680 h 355594"/>
                    <a:gd name="connsiteX18" fmla="*/ 564534 w 973022"/>
                    <a:gd name="connsiteY18" fmla="*/ 108590 h 355594"/>
                    <a:gd name="connsiteX19" fmla="*/ 413885 w 973022"/>
                    <a:gd name="connsiteY19" fmla="*/ 0 h 355594"/>
                    <a:gd name="connsiteX20" fmla="*/ 250388 w 973022"/>
                    <a:gd name="connsiteY20" fmla="*/ 177797 h 355594"/>
                    <a:gd name="connsiteX21" fmla="*/ 263236 w 973022"/>
                    <a:gd name="connsiteY21" fmla="*/ 247004 h 355594"/>
                    <a:gd name="connsiteX22" fmla="*/ 273396 w 973022"/>
                    <a:gd name="connsiteY22" fmla="*/ 263391 h 355594"/>
                    <a:gd name="connsiteX23" fmla="*/ 259070 w 973022"/>
                    <a:gd name="connsiteY23" fmla="*/ 272487 h 355594"/>
                    <a:gd name="connsiteX24" fmla="*/ 230705 w 973022"/>
                    <a:gd name="connsiteY24" fmla="*/ 277128 h 355594"/>
                    <a:gd name="connsiteX25" fmla="*/ 202795 w 973022"/>
                    <a:gd name="connsiteY25" fmla="*/ 270260 h 355594"/>
                    <a:gd name="connsiteX26" fmla="*/ 182885 w 973022"/>
                    <a:gd name="connsiteY26" fmla="*/ 255286 h 355594"/>
                    <a:gd name="connsiteX27" fmla="*/ 188875 w 973022"/>
                    <a:gd name="connsiteY27" fmla="*/ 240684 h 355594"/>
                    <a:gd name="connsiteX28" fmla="*/ 196600 w 973022"/>
                    <a:gd name="connsiteY28" fmla="*/ 177797 h 355594"/>
                    <a:gd name="connsiteX29" fmla="*/ 98300 w 973022"/>
                    <a:gd name="connsiteY29" fmla="*/ 16236 h 355594"/>
                    <a:gd name="connsiteX30" fmla="*/ 0 w 973022"/>
                    <a:gd name="connsiteY30" fmla="*/ 177797 h 355594"/>
                    <a:gd name="connsiteX31" fmla="*/ 98300 w 973022"/>
                    <a:gd name="connsiteY31" fmla="*/ 339358 h 355594"/>
                    <a:gd name="connsiteX32" fmla="*/ 167809 w 973022"/>
                    <a:gd name="connsiteY32" fmla="*/ 292038 h 355594"/>
                    <a:gd name="connsiteX33" fmla="*/ 169973 w 973022"/>
                    <a:gd name="connsiteY33" fmla="*/ 286763 h 355594"/>
                    <a:gd name="connsiteX34" fmla="*/ 188390 w 973022"/>
                    <a:gd name="connsiteY34" fmla="*/ 300615 h 355594"/>
                    <a:gd name="connsiteX35" fmla="*/ 229376 w 973022"/>
                    <a:gd name="connsiteY35" fmla="*/ 310702 h 355594"/>
                    <a:gd name="connsiteX36" fmla="*/ 271031 w 973022"/>
                    <a:gd name="connsiteY36" fmla="*/ 303886 h 355594"/>
                    <a:gd name="connsiteX37" fmla="*/ 290743 w 973022"/>
                    <a:gd name="connsiteY37" fmla="*/ 291370 h 355594"/>
                    <a:gd name="connsiteX38" fmla="*/ 298275 w 973022"/>
                    <a:gd name="connsiteY38" fmla="*/ 303519 h 355594"/>
                    <a:gd name="connsiteX39" fmla="*/ 413885 w 973022"/>
                    <a:gd name="connsiteY39" fmla="*/ 355594 h 355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973022" h="355594">
                      <a:moveTo>
                        <a:pt x="98300" y="308679"/>
                      </a:moveTo>
                      <a:cubicBezTo>
                        <a:pt x="60954" y="308679"/>
                        <a:pt x="30679" y="250081"/>
                        <a:pt x="30679" y="177797"/>
                      </a:cubicBezTo>
                      <a:cubicBezTo>
                        <a:pt x="30679" y="105513"/>
                        <a:pt x="60954" y="46915"/>
                        <a:pt x="98300" y="46915"/>
                      </a:cubicBezTo>
                      <a:cubicBezTo>
                        <a:pt x="135646" y="46915"/>
                        <a:pt x="165921" y="105513"/>
                        <a:pt x="165921" y="177797"/>
                      </a:cubicBezTo>
                      <a:cubicBezTo>
                        <a:pt x="165921" y="250081"/>
                        <a:pt x="135646" y="308679"/>
                        <a:pt x="98300" y="308679"/>
                      </a:cubicBezTo>
                      <a:close/>
                      <a:moveTo>
                        <a:pt x="413885" y="324369"/>
                      </a:moveTo>
                      <a:cubicBezTo>
                        <a:pt x="340833" y="324369"/>
                        <a:pt x="281613" y="258746"/>
                        <a:pt x="281613" y="177797"/>
                      </a:cubicBezTo>
                      <a:cubicBezTo>
                        <a:pt x="281613" y="96848"/>
                        <a:pt x="340833" y="31225"/>
                        <a:pt x="413885" y="31225"/>
                      </a:cubicBezTo>
                      <a:cubicBezTo>
                        <a:pt x="486937" y="31225"/>
                        <a:pt x="546157" y="96848"/>
                        <a:pt x="546157" y="177797"/>
                      </a:cubicBezTo>
                      <a:cubicBezTo>
                        <a:pt x="546157" y="258746"/>
                        <a:pt x="486937" y="324369"/>
                        <a:pt x="413885" y="324369"/>
                      </a:cubicBezTo>
                      <a:close/>
                      <a:moveTo>
                        <a:pt x="413885" y="355594"/>
                      </a:moveTo>
                      <a:cubicBezTo>
                        <a:pt x="481608" y="355594"/>
                        <a:pt x="539713" y="310818"/>
                        <a:pt x="564534" y="247004"/>
                      </a:cubicBezTo>
                      <a:lnTo>
                        <a:pt x="572113" y="206177"/>
                      </a:lnTo>
                      <a:lnTo>
                        <a:pt x="958272" y="206178"/>
                      </a:lnTo>
                      <a:cubicBezTo>
                        <a:pt x="966418" y="206178"/>
                        <a:pt x="973021" y="199575"/>
                        <a:pt x="973021" y="191429"/>
                      </a:cubicBezTo>
                      <a:lnTo>
                        <a:pt x="973022" y="191429"/>
                      </a:lnTo>
                      <a:cubicBezTo>
                        <a:pt x="973022" y="183283"/>
                        <a:pt x="966419" y="176680"/>
                        <a:pt x="958273" y="176680"/>
                      </a:cubicBezTo>
                      <a:lnTo>
                        <a:pt x="577175" y="176680"/>
                      </a:lnTo>
                      <a:lnTo>
                        <a:pt x="564534" y="108590"/>
                      </a:lnTo>
                      <a:cubicBezTo>
                        <a:pt x="539713" y="44776"/>
                        <a:pt x="481608" y="0"/>
                        <a:pt x="413885" y="0"/>
                      </a:cubicBezTo>
                      <a:cubicBezTo>
                        <a:pt x="323588" y="0"/>
                        <a:pt x="250388" y="79602"/>
                        <a:pt x="250388" y="177797"/>
                      </a:cubicBezTo>
                      <a:cubicBezTo>
                        <a:pt x="250388" y="202346"/>
                        <a:pt x="254963" y="225733"/>
                        <a:pt x="263236" y="247004"/>
                      </a:cubicBezTo>
                      <a:lnTo>
                        <a:pt x="273396" y="263391"/>
                      </a:lnTo>
                      <a:lnTo>
                        <a:pt x="259070" y="272487"/>
                      </a:lnTo>
                      <a:cubicBezTo>
                        <a:pt x="250115" y="275898"/>
                        <a:pt x="240476" y="277515"/>
                        <a:pt x="230705" y="277128"/>
                      </a:cubicBezTo>
                      <a:cubicBezTo>
                        <a:pt x="220933" y="276742"/>
                        <a:pt x="211453" y="274368"/>
                        <a:pt x="202795" y="270260"/>
                      </a:cubicBezTo>
                      <a:lnTo>
                        <a:pt x="182885" y="255286"/>
                      </a:lnTo>
                      <a:lnTo>
                        <a:pt x="188875" y="240684"/>
                      </a:lnTo>
                      <a:cubicBezTo>
                        <a:pt x="193849" y="221355"/>
                        <a:pt x="196600" y="200104"/>
                        <a:pt x="196600" y="177797"/>
                      </a:cubicBezTo>
                      <a:cubicBezTo>
                        <a:pt x="196600" y="88569"/>
                        <a:pt x="152590" y="16236"/>
                        <a:pt x="98300" y="16236"/>
                      </a:cubicBezTo>
                      <a:cubicBezTo>
                        <a:pt x="44010" y="16236"/>
                        <a:pt x="0" y="88569"/>
                        <a:pt x="0" y="177797"/>
                      </a:cubicBezTo>
                      <a:cubicBezTo>
                        <a:pt x="0" y="267025"/>
                        <a:pt x="44010" y="339358"/>
                        <a:pt x="98300" y="339358"/>
                      </a:cubicBezTo>
                      <a:cubicBezTo>
                        <a:pt x="125445" y="339358"/>
                        <a:pt x="150020" y="321275"/>
                        <a:pt x="167809" y="292038"/>
                      </a:cubicBezTo>
                      <a:lnTo>
                        <a:pt x="169973" y="286763"/>
                      </a:lnTo>
                      <a:lnTo>
                        <a:pt x="188390" y="300615"/>
                      </a:lnTo>
                      <a:cubicBezTo>
                        <a:pt x="201104" y="306648"/>
                        <a:pt x="215026" y="310134"/>
                        <a:pt x="229376" y="310702"/>
                      </a:cubicBezTo>
                      <a:cubicBezTo>
                        <a:pt x="243725" y="311270"/>
                        <a:pt x="257880" y="308895"/>
                        <a:pt x="271031" y="303886"/>
                      </a:cubicBezTo>
                      <a:lnTo>
                        <a:pt x="290743" y="291370"/>
                      </a:lnTo>
                      <a:lnTo>
                        <a:pt x="298275" y="303519"/>
                      </a:lnTo>
                      <a:cubicBezTo>
                        <a:pt x="327862" y="335694"/>
                        <a:pt x="368736" y="355594"/>
                        <a:pt x="413885" y="35559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円/楕円 368">
                  <a:extLst>
                    <a:ext uri="{FF2B5EF4-FFF2-40B4-BE49-F238E27FC236}">
                      <a16:creationId xmlns:a16="http://schemas.microsoft.com/office/drawing/2014/main" id="{BAC00B03-9B39-4A1E-B6A4-F0520728CAAB}"/>
                    </a:ext>
                  </a:extLst>
                </p:cNvPr>
                <p:cNvSpPr/>
                <p:nvPr/>
              </p:nvSpPr>
              <p:spPr>
                <a:xfrm rot="900000" flipH="1">
                  <a:off x="4661998" y="4690580"/>
                  <a:ext cx="203820" cy="337309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4" name="円/楕円 369">
                  <a:extLst>
                    <a:ext uri="{FF2B5EF4-FFF2-40B4-BE49-F238E27FC236}">
                      <a16:creationId xmlns:a16="http://schemas.microsoft.com/office/drawing/2014/main" id="{D5536034-EE57-401C-A238-9B79902A6E9B}"/>
                    </a:ext>
                  </a:extLst>
                </p:cNvPr>
                <p:cNvSpPr/>
                <p:nvPr/>
              </p:nvSpPr>
              <p:spPr>
                <a:xfrm rot="900000" flipH="1">
                  <a:off x="4705973" y="4749134"/>
                  <a:ext cx="120663" cy="221097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" name="円/楕円 27">
                  <a:extLst>
                    <a:ext uri="{FF2B5EF4-FFF2-40B4-BE49-F238E27FC236}">
                      <a16:creationId xmlns:a16="http://schemas.microsoft.com/office/drawing/2014/main" id="{04B73E22-3E7C-43F3-912D-219C203A2C4C}"/>
                    </a:ext>
                  </a:extLst>
                </p:cNvPr>
                <p:cNvSpPr/>
                <p:nvPr/>
              </p:nvSpPr>
              <p:spPr>
                <a:xfrm>
                  <a:off x="4167453" y="4550394"/>
                  <a:ext cx="22495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" name="円/楕円 27">
                  <a:extLst>
                    <a:ext uri="{FF2B5EF4-FFF2-40B4-BE49-F238E27FC236}">
                      <a16:creationId xmlns:a16="http://schemas.microsoft.com/office/drawing/2014/main" id="{6B537203-CB9F-44DB-9D6F-0CA692B3C632}"/>
                    </a:ext>
                  </a:extLst>
                </p:cNvPr>
                <p:cNvSpPr/>
                <p:nvPr/>
              </p:nvSpPr>
              <p:spPr>
                <a:xfrm>
                  <a:off x="3903464" y="4553199"/>
                  <a:ext cx="145500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7" name="四角形: 角を丸くする 186">
                  <a:extLst>
                    <a:ext uri="{FF2B5EF4-FFF2-40B4-BE49-F238E27FC236}">
                      <a16:creationId xmlns:a16="http://schemas.microsoft.com/office/drawing/2014/main" id="{538BFB9F-9082-4CBB-9D37-92278EA63439}"/>
                    </a:ext>
                  </a:extLst>
                </p:cNvPr>
                <p:cNvSpPr/>
                <p:nvPr/>
              </p:nvSpPr>
              <p:spPr>
                <a:xfrm rot="19800000">
                  <a:off x="4632187" y="4579102"/>
                  <a:ext cx="220823" cy="723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CBE05786-6CFD-44C1-BA7F-64A2CC5B2682}"/>
                  </a:ext>
                </a:extLst>
              </p:cNvPr>
              <p:cNvSpPr/>
              <p:nvPr/>
            </p:nvSpPr>
            <p:spPr>
              <a:xfrm>
                <a:off x="4613269" y="4334776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C35C794D-C9B7-4CBD-81F1-9B3B4899EE2A}"/>
                  </a:ext>
                </a:extLst>
              </p:cNvPr>
              <p:cNvGrpSpPr/>
              <p:nvPr/>
            </p:nvGrpSpPr>
            <p:grpSpPr>
              <a:xfrm>
                <a:off x="4461872" y="4708866"/>
                <a:ext cx="71018" cy="110783"/>
                <a:chOff x="1599941" y="1796144"/>
                <a:chExt cx="92869" cy="178007"/>
              </a:xfrm>
            </p:grpSpPr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FB810C02-727B-4582-A3BB-00BF6A53119C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円: 塗りつぶしなし 171">
                  <a:extLst>
                    <a:ext uri="{FF2B5EF4-FFF2-40B4-BE49-F238E27FC236}">
                      <a16:creationId xmlns:a16="http://schemas.microsoft.com/office/drawing/2014/main" id="{DEFDF96B-E4C6-44D8-BD02-DB39F1E1C627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B41BC6D1-C758-40B2-A07A-70CE9F13BBF7}"/>
                  </a:ext>
                </a:extLst>
              </p:cNvPr>
              <p:cNvGrpSpPr/>
              <p:nvPr/>
            </p:nvGrpSpPr>
            <p:grpSpPr>
              <a:xfrm>
                <a:off x="4757146" y="4708866"/>
                <a:ext cx="96421" cy="110783"/>
                <a:chOff x="1599941" y="1796144"/>
                <a:chExt cx="92869" cy="178007"/>
              </a:xfrm>
            </p:grpSpPr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52EEB503-056D-4125-AA53-F0CAB69F7CE5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円: 塗りつぶしなし 169">
                  <a:extLst>
                    <a:ext uri="{FF2B5EF4-FFF2-40B4-BE49-F238E27FC236}">
                      <a16:creationId xmlns:a16="http://schemas.microsoft.com/office/drawing/2014/main" id="{B43A6360-EDB7-4A4A-B4EE-EA50867B0C4F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3" name="円/楕円 27">
                <a:extLst>
                  <a:ext uri="{FF2B5EF4-FFF2-40B4-BE49-F238E27FC236}">
                    <a16:creationId xmlns:a16="http://schemas.microsoft.com/office/drawing/2014/main" id="{7CE6CA2C-CF83-4826-9A9C-BEA9E609F95E}"/>
                  </a:ext>
                </a:extLst>
              </p:cNvPr>
              <p:cNvSpPr/>
              <p:nvPr/>
            </p:nvSpPr>
            <p:spPr>
              <a:xfrm rot="7032295">
                <a:off x="4821129" y="5040653"/>
                <a:ext cx="220132" cy="7692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FBE714BF-9D99-45B5-BAB9-C242CEF71195}"/>
                  </a:ext>
                </a:extLst>
              </p:cNvPr>
              <p:cNvSpPr/>
              <p:nvPr/>
            </p:nvSpPr>
            <p:spPr>
              <a:xfrm>
                <a:off x="5153029" y="5588000"/>
                <a:ext cx="287069" cy="811768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5" name="フローチャート: 論理積ゲート 164">
                <a:extLst>
                  <a:ext uri="{FF2B5EF4-FFF2-40B4-BE49-F238E27FC236}">
                    <a16:creationId xmlns:a16="http://schemas.microsoft.com/office/drawing/2014/main" id="{35284F15-DB7C-4432-AB50-AA6D22CBB78D}"/>
                  </a:ext>
                </a:extLst>
              </p:cNvPr>
              <p:cNvSpPr/>
              <p:nvPr/>
            </p:nvSpPr>
            <p:spPr>
              <a:xfrm rot="5400000">
                <a:off x="4887013" y="6175026"/>
                <a:ext cx="314754" cy="233501"/>
              </a:xfrm>
              <a:prstGeom prst="flowChartDelay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" name="フローチャート: 論理積ゲート 165">
                <a:extLst>
                  <a:ext uri="{FF2B5EF4-FFF2-40B4-BE49-F238E27FC236}">
                    <a16:creationId xmlns:a16="http://schemas.microsoft.com/office/drawing/2014/main" id="{38A1DEF7-0203-49EC-B285-D23C9C167AB8}"/>
                  </a:ext>
                </a:extLst>
              </p:cNvPr>
              <p:cNvSpPr/>
              <p:nvPr/>
            </p:nvSpPr>
            <p:spPr>
              <a:xfrm rot="5400000">
                <a:off x="4929701" y="6184695"/>
                <a:ext cx="314754" cy="233501"/>
              </a:xfrm>
              <a:prstGeom prst="flowChartDelay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7" name="フローチャート: 論理積ゲート 166">
                <a:extLst>
                  <a:ext uri="{FF2B5EF4-FFF2-40B4-BE49-F238E27FC236}">
                    <a16:creationId xmlns:a16="http://schemas.microsoft.com/office/drawing/2014/main" id="{0B451F7E-B6CC-478F-98A4-624CC3BE985F}"/>
                  </a:ext>
                </a:extLst>
              </p:cNvPr>
              <p:cNvSpPr/>
              <p:nvPr/>
            </p:nvSpPr>
            <p:spPr>
              <a:xfrm rot="5400000">
                <a:off x="4954748" y="6149794"/>
                <a:ext cx="264660" cy="233501"/>
              </a:xfrm>
              <a:prstGeom prst="flowChartDelay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7F97F044-D881-4365-91D2-9CA8BE62396F}"/>
                  </a:ext>
                </a:extLst>
              </p:cNvPr>
              <p:cNvSpPr/>
              <p:nvPr/>
            </p:nvSpPr>
            <p:spPr>
              <a:xfrm>
                <a:off x="5068813" y="6298587"/>
                <a:ext cx="46629" cy="62855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8" name="円/楕円 27">
              <a:extLst>
                <a:ext uri="{FF2B5EF4-FFF2-40B4-BE49-F238E27FC236}">
                  <a16:creationId xmlns:a16="http://schemas.microsoft.com/office/drawing/2014/main" id="{DCFD65EC-EAD7-4D56-B679-5BB051B28254}"/>
                </a:ext>
              </a:extLst>
            </p:cNvPr>
            <p:cNvSpPr/>
            <p:nvPr/>
          </p:nvSpPr>
          <p:spPr>
            <a:xfrm rot="13943616">
              <a:off x="4510975" y="5108224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21B88324-7452-4C5E-9E1E-239840045EF7}"/>
              </a:ext>
            </a:extLst>
          </p:cNvPr>
          <p:cNvGrpSpPr/>
          <p:nvPr/>
        </p:nvGrpSpPr>
        <p:grpSpPr>
          <a:xfrm>
            <a:off x="7227797" y="4206213"/>
            <a:ext cx="1216538" cy="2194696"/>
            <a:chOff x="7227797" y="4206213"/>
            <a:chExt cx="1216538" cy="2194696"/>
          </a:xfrm>
        </p:grpSpPr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1F9AC7E1-6EBB-499F-B4FE-3F35D1FD9474}"/>
                </a:ext>
              </a:extLst>
            </p:cNvPr>
            <p:cNvGrpSpPr/>
            <p:nvPr/>
          </p:nvGrpSpPr>
          <p:grpSpPr>
            <a:xfrm>
              <a:off x="7227797" y="4206213"/>
              <a:ext cx="1216538" cy="2194696"/>
              <a:chOff x="7227797" y="4206213"/>
              <a:chExt cx="1216538" cy="2194696"/>
            </a:xfrm>
          </p:grpSpPr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9EBF89AE-C6E5-47A3-8796-F6931A371576}"/>
                  </a:ext>
                </a:extLst>
              </p:cNvPr>
              <p:cNvGrpSpPr/>
              <p:nvPr/>
            </p:nvGrpSpPr>
            <p:grpSpPr>
              <a:xfrm>
                <a:off x="7227797" y="4206213"/>
                <a:ext cx="1216538" cy="2194696"/>
                <a:chOff x="7114028" y="4206213"/>
                <a:chExt cx="1216538" cy="2194696"/>
              </a:xfrm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8A3D5AD5-32D0-4890-B70F-03C052EBFE20}"/>
                    </a:ext>
                  </a:extLst>
                </p:cNvPr>
                <p:cNvSpPr/>
                <p:nvPr/>
              </p:nvSpPr>
              <p:spPr>
                <a:xfrm rot="21357577">
                  <a:off x="7250158" y="4226349"/>
                  <a:ext cx="1042814" cy="1794567"/>
                </a:xfrm>
                <a:custGeom>
                  <a:avLst/>
                  <a:gdLst>
                    <a:gd name="connsiteX0" fmla="*/ 428670 w 1083847"/>
                    <a:gd name="connsiteY0" fmla="*/ 0 h 1769638"/>
                    <a:gd name="connsiteX1" fmla="*/ 515063 w 1083847"/>
                    <a:gd name="connsiteY1" fmla="*/ 9937 h 1769638"/>
                    <a:gd name="connsiteX2" fmla="*/ 541924 w 1083847"/>
                    <a:gd name="connsiteY2" fmla="*/ 19450 h 1769638"/>
                    <a:gd name="connsiteX3" fmla="*/ 568786 w 1083847"/>
                    <a:gd name="connsiteY3" fmla="*/ 9937 h 1769638"/>
                    <a:gd name="connsiteX4" fmla="*/ 655177 w 1083847"/>
                    <a:gd name="connsiteY4" fmla="*/ 0 h 1769638"/>
                    <a:gd name="connsiteX5" fmla="*/ 1083847 w 1083847"/>
                    <a:gd name="connsiteY5" fmla="*/ 489087 h 1769638"/>
                    <a:gd name="connsiteX6" fmla="*/ 1010637 w 1083847"/>
                    <a:gd name="connsiteY6" fmla="*/ 762540 h 1769638"/>
                    <a:gd name="connsiteX7" fmla="*/ 977435 w 1083847"/>
                    <a:gd name="connsiteY7" fmla="*/ 808453 h 1769638"/>
                    <a:gd name="connsiteX8" fmla="*/ 943820 w 1083847"/>
                    <a:gd name="connsiteY8" fmla="*/ 904758 h 1769638"/>
                    <a:gd name="connsiteX9" fmla="*/ 982370 w 1083847"/>
                    <a:gd name="connsiteY9" fmla="*/ 1702751 h 1769638"/>
                    <a:gd name="connsiteX10" fmla="*/ 982370 w 1083847"/>
                    <a:gd name="connsiteY10" fmla="*/ 1702752 h 1769638"/>
                    <a:gd name="connsiteX11" fmla="*/ 741249 w 1083847"/>
                    <a:gd name="connsiteY11" fmla="*/ 1625179 h 1769638"/>
                    <a:gd name="connsiteX12" fmla="*/ 728733 w 1083847"/>
                    <a:gd name="connsiteY12" fmla="*/ 1614302 h 1769638"/>
                    <a:gd name="connsiteX13" fmla="*/ 701630 w 1083847"/>
                    <a:gd name="connsiteY13" fmla="*/ 1660570 h 1769638"/>
                    <a:gd name="connsiteX14" fmla="*/ 529056 w 1083847"/>
                    <a:gd name="connsiteY14" fmla="*/ 1769638 h 1769638"/>
                    <a:gd name="connsiteX15" fmla="*/ 356482 w 1083847"/>
                    <a:gd name="connsiteY15" fmla="*/ 1660570 h 1769638"/>
                    <a:gd name="connsiteX16" fmla="*/ 332103 w 1083847"/>
                    <a:gd name="connsiteY16" fmla="*/ 1618952 h 1769638"/>
                    <a:gd name="connsiteX17" fmla="*/ 324938 w 1083847"/>
                    <a:gd name="connsiteY17" fmla="*/ 1625179 h 1769638"/>
                    <a:gd name="connsiteX18" fmla="*/ 83817 w 1083847"/>
                    <a:gd name="connsiteY18" fmla="*/ 1702752 h 1769638"/>
                    <a:gd name="connsiteX19" fmla="*/ 83817 w 1083847"/>
                    <a:gd name="connsiteY19" fmla="*/ 1702751 h 1769638"/>
                    <a:gd name="connsiteX20" fmla="*/ 83817 w 1083847"/>
                    <a:gd name="connsiteY20" fmla="*/ 794314 h 1769638"/>
                    <a:gd name="connsiteX21" fmla="*/ 97217 w 1083847"/>
                    <a:gd name="connsiteY21" fmla="*/ 795737 h 1769638"/>
                    <a:gd name="connsiteX22" fmla="*/ 73210 w 1083847"/>
                    <a:gd name="connsiteY22" fmla="*/ 762540 h 1769638"/>
                    <a:gd name="connsiteX23" fmla="*/ 0 w 1083847"/>
                    <a:gd name="connsiteY23" fmla="*/ 489087 h 1769638"/>
                    <a:gd name="connsiteX24" fmla="*/ 428670 w 1083847"/>
                    <a:gd name="connsiteY24" fmla="*/ 0 h 176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83847" h="1769638">
                      <a:moveTo>
                        <a:pt x="428670" y="0"/>
                      </a:moveTo>
                      <a:cubicBezTo>
                        <a:pt x="458264" y="0"/>
                        <a:pt x="487157" y="3422"/>
                        <a:pt x="515063" y="9937"/>
                      </a:cubicBezTo>
                      <a:lnTo>
                        <a:pt x="541924" y="19450"/>
                      </a:lnTo>
                      <a:lnTo>
                        <a:pt x="568786" y="9937"/>
                      </a:lnTo>
                      <a:cubicBezTo>
                        <a:pt x="596690" y="3422"/>
                        <a:pt x="625583" y="0"/>
                        <a:pt x="655177" y="0"/>
                      </a:cubicBezTo>
                      <a:cubicBezTo>
                        <a:pt x="891925" y="0"/>
                        <a:pt x="1083847" y="218972"/>
                        <a:pt x="1083847" y="489087"/>
                      </a:cubicBezTo>
                      <a:cubicBezTo>
                        <a:pt x="1083847" y="590380"/>
                        <a:pt x="1056858" y="684481"/>
                        <a:pt x="1010637" y="762540"/>
                      </a:cubicBezTo>
                      <a:lnTo>
                        <a:pt x="977435" y="808453"/>
                      </a:lnTo>
                      <a:lnTo>
                        <a:pt x="943820" y="904758"/>
                      </a:lnTo>
                      <a:cubicBezTo>
                        <a:pt x="866720" y="1165916"/>
                        <a:pt x="879570" y="1448852"/>
                        <a:pt x="982370" y="1702751"/>
                      </a:cubicBezTo>
                      <a:lnTo>
                        <a:pt x="982370" y="1702752"/>
                      </a:lnTo>
                      <a:cubicBezTo>
                        <a:pt x="893053" y="1702752"/>
                        <a:pt x="810078" y="1674155"/>
                        <a:pt x="741249" y="1625179"/>
                      </a:cubicBezTo>
                      <a:lnTo>
                        <a:pt x="728733" y="1614302"/>
                      </a:lnTo>
                      <a:lnTo>
                        <a:pt x="701630" y="1660570"/>
                      </a:lnTo>
                      <a:cubicBezTo>
                        <a:pt x="652368" y="1729430"/>
                        <a:pt x="592982" y="1769638"/>
                        <a:pt x="529056" y="1769638"/>
                      </a:cubicBezTo>
                      <a:cubicBezTo>
                        <a:pt x="465131" y="1769638"/>
                        <a:pt x="405744" y="1729430"/>
                        <a:pt x="356482" y="1660570"/>
                      </a:cubicBezTo>
                      <a:lnTo>
                        <a:pt x="332103" y="1618952"/>
                      </a:lnTo>
                      <a:lnTo>
                        <a:pt x="324938" y="1625179"/>
                      </a:lnTo>
                      <a:cubicBezTo>
                        <a:pt x="256109" y="1674155"/>
                        <a:pt x="173134" y="1702752"/>
                        <a:pt x="83817" y="1702752"/>
                      </a:cubicBezTo>
                      <a:lnTo>
                        <a:pt x="83817" y="1702751"/>
                      </a:lnTo>
                      <a:cubicBezTo>
                        <a:pt x="201303" y="1412580"/>
                        <a:pt x="201303" y="1084485"/>
                        <a:pt x="83817" y="794314"/>
                      </a:cubicBezTo>
                      <a:lnTo>
                        <a:pt x="97217" y="795737"/>
                      </a:lnTo>
                      <a:lnTo>
                        <a:pt x="73210" y="762540"/>
                      </a:lnTo>
                      <a:cubicBezTo>
                        <a:pt x="26989" y="684481"/>
                        <a:pt x="0" y="590380"/>
                        <a:pt x="0" y="489087"/>
                      </a:cubicBezTo>
                      <a:cubicBezTo>
                        <a:pt x="0" y="218972"/>
                        <a:pt x="191922" y="0"/>
                        <a:pt x="42867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楕円 200">
                  <a:extLst>
                    <a:ext uri="{FF2B5EF4-FFF2-40B4-BE49-F238E27FC236}">
                      <a16:creationId xmlns:a16="http://schemas.microsoft.com/office/drawing/2014/main" id="{EF16019F-A72F-49BB-B7B8-0E44110F07CA}"/>
                    </a:ext>
                  </a:extLst>
                </p:cNvPr>
                <p:cNvSpPr/>
                <p:nvPr/>
              </p:nvSpPr>
              <p:spPr>
                <a:xfrm>
                  <a:off x="7289568" y="5450035"/>
                  <a:ext cx="372097" cy="372097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2" name="円/楕円 217">
                  <a:extLst>
                    <a:ext uri="{FF2B5EF4-FFF2-40B4-BE49-F238E27FC236}">
                      <a16:creationId xmlns:a16="http://schemas.microsoft.com/office/drawing/2014/main" id="{E9267E69-DADA-433B-B1DB-86879762472D}"/>
                    </a:ext>
                  </a:extLst>
                </p:cNvPr>
                <p:cNvSpPr/>
                <p:nvPr/>
              </p:nvSpPr>
              <p:spPr>
                <a:xfrm>
                  <a:off x="7209695" y="4206213"/>
                  <a:ext cx="858429" cy="95839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3B291003-499D-4F36-AD8A-C1D0F8D8C23D}"/>
                    </a:ext>
                  </a:extLst>
                </p:cNvPr>
                <p:cNvSpPr/>
                <p:nvPr/>
              </p:nvSpPr>
              <p:spPr>
                <a:xfrm>
                  <a:off x="7241189" y="4260447"/>
                  <a:ext cx="897082" cy="1466720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5023 w 897082"/>
                    <a:gd name="connsiteY15" fmla="*/ 866384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5023 w 897082"/>
                    <a:gd name="connsiteY15" fmla="*/ 866384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5023 w 897082"/>
                    <a:gd name="connsiteY15" fmla="*/ 866384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316729" y="987484"/>
                        <a:pt x="162808" y="972959"/>
                        <a:pt x="115023" y="866384"/>
                      </a:cubicBezTo>
                      <a:cubicBezTo>
                        <a:pt x="14851" y="812196"/>
                        <a:pt x="19171" y="642025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59C3D618-709C-48A7-817F-4F230517B00F}"/>
                    </a:ext>
                  </a:extLst>
                </p:cNvPr>
                <p:cNvSpPr/>
                <p:nvPr/>
              </p:nvSpPr>
              <p:spPr>
                <a:xfrm>
                  <a:off x="7594187" y="5264444"/>
                  <a:ext cx="180209" cy="9235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円/楕円 27">
                  <a:extLst>
                    <a:ext uri="{FF2B5EF4-FFF2-40B4-BE49-F238E27FC236}">
                      <a16:creationId xmlns:a16="http://schemas.microsoft.com/office/drawing/2014/main" id="{4639AFDB-F947-42C1-AF88-4B8AAF48ACF1}"/>
                    </a:ext>
                  </a:extLst>
                </p:cNvPr>
                <p:cNvSpPr/>
                <p:nvPr/>
              </p:nvSpPr>
              <p:spPr>
                <a:xfrm rot="10800000">
                  <a:off x="7475616" y="5156940"/>
                  <a:ext cx="11633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29C0E0BA-FC45-4725-83A8-FEC7B0F1F2FD}"/>
                    </a:ext>
                  </a:extLst>
                </p:cNvPr>
                <p:cNvSpPr/>
                <p:nvPr/>
              </p:nvSpPr>
              <p:spPr>
                <a:xfrm>
                  <a:off x="7317754" y="5379083"/>
                  <a:ext cx="907754" cy="1020925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24804 w 951264"/>
                    <a:gd name="connsiteY9" fmla="*/ 126876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24804 w 951264"/>
                    <a:gd name="connsiteY9" fmla="*/ 126876 h 1020925"/>
                    <a:gd name="connsiteX10" fmla="*/ 528237 w 951264"/>
                    <a:gd name="connsiteY10" fmla="*/ 157934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24804 w 951264"/>
                    <a:gd name="connsiteY9" fmla="*/ 126876 h 1020925"/>
                    <a:gd name="connsiteX10" fmla="*/ 528237 w 951264"/>
                    <a:gd name="connsiteY10" fmla="*/ 157934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24804 w 951264"/>
                    <a:gd name="connsiteY9" fmla="*/ 126876 h 1020925"/>
                    <a:gd name="connsiteX10" fmla="*/ 528237 w 951264"/>
                    <a:gd name="connsiteY10" fmla="*/ 157934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32291 w 951264"/>
                    <a:gd name="connsiteY9" fmla="*/ 107826 h 1020925"/>
                    <a:gd name="connsiteX10" fmla="*/ 528237 w 951264"/>
                    <a:gd name="connsiteY10" fmla="*/ 157934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32291 w 951264"/>
                    <a:gd name="connsiteY9" fmla="*/ 107826 h 1020925"/>
                    <a:gd name="connsiteX10" fmla="*/ 528237 w 951264"/>
                    <a:gd name="connsiteY10" fmla="*/ 157934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32291 w 951264"/>
                    <a:gd name="connsiteY9" fmla="*/ 107826 h 1020925"/>
                    <a:gd name="connsiteX10" fmla="*/ 528237 w 951264"/>
                    <a:gd name="connsiteY10" fmla="*/ 157934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32291 w 951264"/>
                    <a:gd name="connsiteY9" fmla="*/ 107826 h 1020925"/>
                    <a:gd name="connsiteX10" fmla="*/ 528237 w 951264"/>
                    <a:gd name="connsiteY10" fmla="*/ 157934 h 1020925"/>
                    <a:gd name="connsiteX11" fmla="*/ 578582 w 951264"/>
                    <a:gd name="connsiteY11" fmla="*/ 17338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32291 w 951264"/>
                    <a:gd name="connsiteY9" fmla="*/ 107826 h 1020925"/>
                    <a:gd name="connsiteX10" fmla="*/ 528237 w 951264"/>
                    <a:gd name="connsiteY10" fmla="*/ 157934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32291 w 951264"/>
                    <a:gd name="connsiteY9" fmla="*/ 107826 h 1020925"/>
                    <a:gd name="connsiteX10" fmla="*/ 528237 w 951264"/>
                    <a:gd name="connsiteY10" fmla="*/ 157934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32291 w 951264"/>
                    <a:gd name="connsiteY9" fmla="*/ 107826 h 1020925"/>
                    <a:gd name="connsiteX10" fmla="*/ 510769 w 951264"/>
                    <a:gd name="connsiteY10" fmla="*/ 146028 h 1020925"/>
                    <a:gd name="connsiteX11" fmla="*/ 585192 w 951264"/>
                    <a:gd name="connsiteY11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51264" h="1020925">
                      <a:moveTo>
                        <a:pt x="585192" y="0"/>
                      </a:moveTo>
                      <a:lnTo>
                        <a:pt x="645847" y="0"/>
                      </a:lnTo>
                      <a:cubicBezTo>
                        <a:pt x="814524" y="0"/>
                        <a:pt x="951264" y="143444"/>
                        <a:pt x="951264" y="320391"/>
                      </a:cubicBezTo>
                      <a:lnTo>
                        <a:pt x="951264" y="1020925"/>
                      </a:lnTo>
                      <a:lnTo>
                        <a:pt x="22776" y="1020925"/>
                      </a:lnTo>
                      <a:cubicBezTo>
                        <a:pt x="-10002" y="825080"/>
                        <a:pt x="-907" y="543885"/>
                        <a:pt x="10168" y="397671"/>
                      </a:cubicBezTo>
                      <a:cubicBezTo>
                        <a:pt x="21243" y="251457"/>
                        <a:pt x="48917" y="208583"/>
                        <a:pt x="89224" y="143639"/>
                      </a:cubicBezTo>
                      <a:cubicBezTo>
                        <a:pt x="129531" y="78695"/>
                        <a:pt x="183175" y="28204"/>
                        <a:pt x="252012" y="8004"/>
                      </a:cubicBezTo>
                      <a:lnTo>
                        <a:pt x="283694" y="2915"/>
                      </a:lnTo>
                      <a:cubicBezTo>
                        <a:pt x="272382" y="24391"/>
                        <a:pt x="233621" y="60157"/>
                        <a:pt x="232291" y="107826"/>
                      </a:cubicBezTo>
                      <a:cubicBezTo>
                        <a:pt x="232707" y="185256"/>
                        <a:pt x="453054" y="161109"/>
                        <a:pt x="510769" y="146028"/>
                      </a:cubicBezTo>
                      <a:cubicBezTo>
                        <a:pt x="569586" y="128057"/>
                        <a:pt x="588048" y="54897"/>
                        <a:pt x="58519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楕円 206">
                  <a:extLst>
                    <a:ext uri="{FF2B5EF4-FFF2-40B4-BE49-F238E27FC236}">
                      <a16:creationId xmlns:a16="http://schemas.microsoft.com/office/drawing/2014/main" id="{69424CE9-3EEC-4ED0-9714-2AAE193D329F}"/>
                    </a:ext>
                  </a:extLst>
                </p:cNvPr>
                <p:cNvSpPr/>
                <p:nvPr/>
              </p:nvSpPr>
              <p:spPr>
                <a:xfrm rot="19800000">
                  <a:off x="7430520" y="5029234"/>
                  <a:ext cx="45719" cy="9287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四角形: 上の 2 つの角を丸める 207">
                  <a:extLst>
                    <a:ext uri="{FF2B5EF4-FFF2-40B4-BE49-F238E27FC236}">
                      <a16:creationId xmlns:a16="http://schemas.microsoft.com/office/drawing/2014/main" id="{4A454455-BA43-4BC5-A70A-D75079FB2D08}"/>
                    </a:ext>
                  </a:extLst>
                </p:cNvPr>
                <p:cNvSpPr/>
                <p:nvPr/>
              </p:nvSpPr>
              <p:spPr>
                <a:xfrm>
                  <a:off x="8052585" y="5605315"/>
                  <a:ext cx="177015" cy="795594"/>
                </a:xfrm>
                <a:prstGeom prst="round2SameRect">
                  <a:avLst>
                    <a:gd name="adj1" fmla="val 40353"/>
                    <a:gd name="adj2" fmla="val 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AA0A1EDA-6FDC-424A-9896-EE07ED629153}"/>
                    </a:ext>
                  </a:extLst>
                </p:cNvPr>
                <p:cNvGrpSpPr/>
                <p:nvPr/>
              </p:nvGrpSpPr>
              <p:grpSpPr>
                <a:xfrm rot="20700000">
                  <a:off x="8005953" y="5765240"/>
                  <a:ext cx="256111" cy="194293"/>
                  <a:chOff x="8409398" y="5736265"/>
                  <a:chExt cx="256111" cy="194293"/>
                </a:xfrm>
              </p:grpSpPr>
              <p:sp>
                <p:nvSpPr>
                  <p:cNvPr id="225" name="台形 224">
                    <a:extLst>
                      <a:ext uri="{FF2B5EF4-FFF2-40B4-BE49-F238E27FC236}">
                        <a16:creationId xmlns:a16="http://schemas.microsoft.com/office/drawing/2014/main" id="{6C2AEA5F-0DBD-454F-9524-8391F3A5F7E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8409398" y="5736265"/>
                    <a:ext cx="256111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6" name="台形 225">
                    <a:extLst>
                      <a:ext uri="{FF2B5EF4-FFF2-40B4-BE49-F238E27FC236}">
                        <a16:creationId xmlns:a16="http://schemas.microsoft.com/office/drawing/2014/main" id="{6BC89181-A565-4383-8E19-971CF400C19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8443623" y="5763030"/>
                    <a:ext cx="187662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7" name="台形 226">
                    <a:extLst>
                      <a:ext uri="{FF2B5EF4-FFF2-40B4-BE49-F238E27FC236}">
                        <a16:creationId xmlns:a16="http://schemas.microsoft.com/office/drawing/2014/main" id="{3A49BF16-0C5F-4993-9CF9-4371306F9FC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8496646" y="5776231"/>
                    <a:ext cx="79700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A06886E7-7275-4183-B31B-B0D343E34DA3}"/>
                    </a:ext>
                  </a:extLst>
                </p:cNvPr>
                <p:cNvSpPr/>
                <p:nvPr/>
              </p:nvSpPr>
              <p:spPr>
                <a:xfrm>
                  <a:off x="7925876" y="5439668"/>
                  <a:ext cx="404690" cy="404690"/>
                </a:xfrm>
                <a:custGeom>
                  <a:avLst/>
                  <a:gdLst>
                    <a:gd name="connsiteX0" fmla="*/ 202345 w 404690"/>
                    <a:gd name="connsiteY0" fmla="*/ 0 h 404690"/>
                    <a:gd name="connsiteX1" fmla="*/ 404690 w 404690"/>
                    <a:gd name="connsiteY1" fmla="*/ 202345 h 404690"/>
                    <a:gd name="connsiteX2" fmla="*/ 202345 w 404690"/>
                    <a:gd name="connsiteY2" fmla="*/ 404690 h 404690"/>
                    <a:gd name="connsiteX3" fmla="*/ 0 w 404690"/>
                    <a:gd name="connsiteY3" fmla="*/ 202345 h 404690"/>
                    <a:gd name="connsiteX4" fmla="*/ 15902 w 404690"/>
                    <a:gd name="connsiteY4" fmla="*/ 123583 h 404690"/>
                    <a:gd name="connsiteX5" fmla="*/ 38851 w 404690"/>
                    <a:gd name="connsiteY5" fmla="*/ 89544 h 404690"/>
                    <a:gd name="connsiteX6" fmla="*/ 89206 w 404690"/>
                    <a:gd name="connsiteY6" fmla="*/ 89544 h 404690"/>
                    <a:gd name="connsiteX7" fmla="*/ 89206 w 404690"/>
                    <a:gd name="connsiteY7" fmla="*/ 39079 h 404690"/>
                    <a:gd name="connsiteX8" fmla="*/ 123583 w 404690"/>
                    <a:gd name="connsiteY8" fmla="*/ 15902 h 404690"/>
                    <a:gd name="connsiteX9" fmla="*/ 202345 w 404690"/>
                    <a:gd name="connsiteY9" fmla="*/ 0 h 404690"/>
                    <a:gd name="connsiteX0" fmla="*/ 202345 w 404690"/>
                    <a:gd name="connsiteY0" fmla="*/ 0 h 404690"/>
                    <a:gd name="connsiteX1" fmla="*/ 404690 w 404690"/>
                    <a:gd name="connsiteY1" fmla="*/ 202345 h 404690"/>
                    <a:gd name="connsiteX2" fmla="*/ 202345 w 404690"/>
                    <a:gd name="connsiteY2" fmla="*/ 404690 h 404690"/>
                    <a:gd name="connsiteX3" fmla="*/ 0 w 404690"/>
                    <a:gd name="connsiteY3" fmla="*/ 202345 h 404690"/>
                    <a:gd name="connsiteX4" fmla="*/ 15902 w 404690"/>
                    <a:gd name="connsiteY4" fmla="*/ 123583 h 404690"/>
                    <a:gd name="connsiteX5" fmla="*/ 38851 w 404690"/>
                    <a:gd name="connsiteY5" fmla="*/ 89544 h 404690"/>
                    <a:gd name="connsiteX6" fmla="*/ 89206 w 404690"/>
                    <a:gd name="connsiteY6" fmla="*/ 39079 h 404690"/>
                    <a:gd name="connsiteX7" fmla="*/ 123583 w 404690"/>
                    <a:gd name="connsiteY7" fmla="*/ 15902 h 404690"/>
                    <a:gd name="connsiteX8" fmla="*/ 202345 w 404690"/>
                    <a:gd name="connsiteY8" fmla="*/ 0 h 404690"/>
                    <a:gd name="connsiteX0" fmla="*/ 38851 w 404690"/>
                    <a:gd name="connsiteY0" fmla="*/ 89544 h 404690"/>
                    <a:gd name="connsiteX1" fmla="*/ 89206 w 404690"/>
                    <a:gd name="connsiteY1" fmla="*/ 39079 h 404690"/>
                    <a:gd name="connsiteX2" fmla="*/ 123583 w 404690"/>
                    <a:gd name="connsiteY2" fmla="*/ 15902 h 404690"/>
                    <a:gd name="connsiteX3" fmla="*/ 202345 w 404690"/>
                    <a:gd name="connsiteY3" fmla="*/ 0 h 404690"/>
                    <a:gd name="connsiteX4" fmla="*/ 404690 w 404690"/>
                    <a:gd name="connsiteY4" fmla="*/ 202345 h 404690"/>
                    <a:gd name="connsiteX5" fmla="*/ 202345 w 404690"/>
                    <a:gd name="connsiteY5" fmla="*/ 404690 h 404690"/>
                    <a:gd name="connsiteX6" fmla="*/ 0 w 404690"/>
                    <a:gd name="connsiteY6" fmla="*/ 202345 h 404690"/>
                    <a:gd name="connsiteX7" fmla="*/ 15902 w 404690"/>
                    <a:gd name="connsiteY7" fmla="*/ 123583 h 404690"/>
                    <a:gd name="connsiteX8" fmla="*/ 130291 w 404690"/>
                    <a:gd name="connsiteY8" fmla="*/ 180984 h 404690"/>
                    <a:gd name="connsiteX0" fmla="*/ 38851 w 404690"/>
                    <a:gd name="connsiteY0" fmla="*/ 89544 h 404690"/>
                    <a:gd name="connsiteX1" fmla="*/ 89206 w 404690"/>
                    <a:gd name="connsiteY1" fmla="*/ 39079 h 404690"/>
                    <a:gd name="connsiteX2" fmla="*/ 123583 w 404690"/>
                    <a:gd name="connsiteY2" fmla="*/ 15902 h 404690"/>
                    <a:gd name="connsiteX3" fmla="*/ 202345 w 404690"/>
                    <a:gd name="connsiteY3" fmla="*/ 0 h 404690"/>
                    <a:gd name="connsiteX4" fmla="*/ 404690 w 404690"/>
                    <a:gd name="connsiteY4" fmla="*/ 202345 h 404690"/>
                    <a:gd name="connsiteX5" fmla="*/ 202345 w 404690"/>
                    <a:gd name="connsiteY5" fmla="*/ 404690 h 404690"/>
                    <a:gd name="connsiteX6" fmla="*/ 0 w 404690"/>
                    <a:gd name="connsiteY6" fmla="*/ 202345 h 404690"/>
                    <a:gd name="connsiteX7" fmla="*/ 15902 w 404690"/>
                    <a:gd name="connsiteY7" fmla="*/ 123583 h 404690"/>
                    <a:gd name="connsiteX0" fmla="*/ 89206 w 404690"/>
                    <a:gd name="connsiteY0" fmla="*/ 39079 h 404690"/>
                    <a:gd name="connsiteX1" fmla="*/ 123583 w 404690"/>
                    <a:gd name="connsiteY1" fmla="*/ 15902 h 404690"/>
                    <a:gd name="connsiteX2" fmla="*/ 202345 w 404690"/>
                    <a:gd name="connsiteY2" fmla="*/ 0 h 404690"/>
                    <a:gd name="connsiteX3" fmla="*/ 404690 w 404690"/>
                    <a:gd name="connsiteY3" fmla="*/ 202345 h 404690"/>
                    <a:gd name="connsiteX4" fmla="*/ 202345 w 404690"/>
                    <a:gd name="connsiteY4" fmla="*/ 404690 h 404690"/>
                    <a:gd name="connsiteX5" fmla="*/ 0 w 404690"/>
                    <a:gd name="connsiteY5" fmla="*/ 202345 h 404690"/>
                    <a:gd name="connsiteX6" fmla="*/ 15902 w 404690"/>
                    <a:gd name="connsiteY6" fmla="*/ 123583 h 404690"/>
                    <a:gd name="connsiteX0" fmla="*/ 123583 w 404690"/>
                    <a:gd name="connsiteY0" fmla="*/ 15902 h 404690"/>
                    <a:gd name="connsiteX1" fmla="*/ 202345 w 404690"/>
                    <a:gd name="connsiteY1" fmla="*/ 0 h 404690"/>
                    <a:gd name="connsiteX2" fmla="*/ 404690 w 404690"/>
                    <a:gd name="connsiteY2" fmla="*/ 202345 h 404690"/>
                    <a:gd name="connsiteX3" fmla="*/ 202345 w 404690"/>
                    <a:gd name="connsiteY3" fmla="*/ 404690 h 404690"/>
                    <a:gd name="connsiteX4" fmla="*/ 0 w 404690"/>
                    <a:gd name="connsiteY4" fmla="*/ 202345 h 404690"/>
                    <a:gd name="connsiteX5" fmla="*/ 15902 w 404690"/>
                    <a:gd name="connsiteY5" fmla="*/ 123583 h 404690"/>
                    <a:gd name="connsiteX0" fmla="*/ 123583 w 404690"/>
                    <a:gd name="connsiteY0" fmla="*/ 15902 h 404690"/>
                    <a:gd name="connsiteX1" fmla="*/ 202345 w 404690"/>
                    <a:gd name="connsiteY1" fmla="*/ 0 h 404690"/>
                    <a:gd name="connsiteX2" fmla="*/ 404690 w 404690"/>
                    <a:gd name="connsiteY2" fmla="*/ 202345 h 404690"/>
                    <a:gd name="connsiteX3" fmla="*/ 202345 w 404690"/>
                    <a:gd name="connsiteY3" fmla="*/ 404690 h 404690"/>
                    <a:gd name="connsiteX4" fmla="*/ 0 w 404690"/>
                    <a:gd name="connsiteY4" fmla="*/ 202345 h 4046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690" h="404690">
                      <a:moveTo>
                        <a:pt x="123583" y="15902"/>
                      </a:moveTo>
                      <a:cubicBezTo>
                        <a:pt x="147792" y="5662"/>
                        <a:pt x="174407" y="0"/>
                        <a:pt x="202345" y="0"/>
                      </a:cubicBezTo>
                      <a:cubicBezTo>
                        <a:pt x="314097" y="0"/>
                        <a:pt x="404690" y="90593"/>
                        <a:pt x="404690" y="202345"/>
                      </a:cubicBezTo>
                      <a:cubicBezTo>
                        <a:pt x="404690" y="314097"/>
                        <a:pt x="314097" y="404690"/>
                        <a:pt x="202345" y="404690"/>
                      </a:cubicBezTo>
                      <a:cubicBezTo>
                        <a:pt x="90593" y="404690"/>
                        <a:pt x="0" y="314097"/>
                        <a:pt x="0" y="202345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5964EBA3-9432-4D06-8189-9883839DFCB3}"/>
                    </a:ext>
                  </a:extLst>
                </p:cNvPr>
                <p:cNvSpPr/>
                <p:nvPr/>
              </p:nvSpPr>
              <p:spPr>
                <a:xfrm>
                  <a:off x="7497928" y="5450034"/>
                  <a:ext cx="372041" cy="734864"/>
                </a:xfrm>
                <a:custGeom>
                  <a:avLst/>
                  <a:gdLst>
                    <a:gd name="connsiteX0" fmla="*/ 1 w 336964"/>
                    <a:gd name="connsiteY0" fmla="*/ 0 h 734864"/>
                    <a:gd name="connsiteX1" fmla="*/ 10793 w 336964"/>
                    <a:gd name="connsiteY1" fmla="*/ 0 h 734864"/>
                    <a:gd name="connsiteX2" fmla="*/ 9111 w 336964"/>
                    <a:gd name="connsiteY2" fmla="*/ 3393 h 734864"/>
                    <a:gd name="connsiteX3" fmla="*/ 2429 w 336964"/>
                    <a:gd name="connsiteY3" fmla="*/ 36875 h 734864"/>
                    <a:gd name="connsiteX4" fmla="*/ 268170 w 336964"/>
                    <a:gd name="connsiteY4" fmla="*/ 75077 h 734864"/>
                    <a:gd name="connsiteX5" fmla="*/ 325749 w 336964"/>
                    <a:gd name="connsiteY5" fmla="*/ 15911 h 734864"/>
                    <a:gd name="connsiteX6" fmla="*/ 329922 w 336964"/>
                    <a:gd name="connsiteY6" fmla="*/ 0 h 734864"/>
                    <a:gd name="connsiteX7" fmla="*/ 336964 w 336964"/>
                    <a:gd name="connsiteY7" fmla="*/ 0 h 734864"/>
                    <a:gd name="connsiteX8" fmla="*/ 336964 w 336964"/>
                    <a:gd name="connsiteY8" fmla="*/ 566382 h 734864"/>
                    <a:gd name="connsiteX9" fmla="*/ 168482 w 336964"/>
                    <a:gd name="connsiteY9" fmla="*/ 734864 h 734864"/>
                    <a:gd name="connsiteX10" fmla="*/ 0 w 336964"/>
                    <a:gd name="connsiteY10" fmla="*/ 566382 h 734864"/>
                    <a:gd name="connsiteX11" fmla="*/ 1 w 336964"/>
                    <a:gd name="connsiteY11" fmla="*/ 0 h 734864"/>
                    <a:gd name="connsiteX0" fmla="*/ 9651 w 346615"/>
                    <a:gd name="connsiteY0" fmla="*/ 566382 h 734864"/>
                    <a:gd name="connsiteX1" fmla="*/ 20444 w 346615"/>
                    <a:gd name="connsiteY1" fmla="*/ 0 h 734864"/>
                    <a:gd name="connsiteX2" fmla="*/ 18762 w 346615"/>
                    <a:gd name="connsiteY2" fmla="*/ 3393 h 734864"/>
                    <a:gd name="connsiteX3" fmla="*/ 12080 w 346615"/>
                    <a:gd name="connsiteY3" fmla="*/ 36875 h 734864"/>
                    <a:gd name="connsiteX4" fmla="*/ 277821 w 346615"/>
                    <a:gd name="connsiteY4" fmla="*/ 75077 h 734864"/>
                    <a:gd name="connsiteX5" fmla="*/ 335400 w 346615"/>
                    <a:gd name="connsiteY5" fmla="*/ 15911 h 734864"/>
                    <a:gd name="connsiteX6" fmla="*/ 339573 w 346615"/>
                    <a:gd name="connsiteY6" fmla="*/ 0 h 734864"/>
                    <a:gd name="connsiteX7" fmla="*/ 346615 w 346615"/>
                    <a:gd name="connsiteY7" fmla="*/ 0 h 734864"/>
                    <a:gd name="connsiteX8" fmla="*/ 346615 w 346615"/>
                    <a:gd name="connsiteY8" fmla="*/ 566382 h 734864"/>
                    <a:gd name="connsiteX9" fmla="*/ 178133 w 346615"/>
                    <a:gd name="connsiteY9" fmla="*/ 734864 h 734864"/>
                    <a:gd name="connsiteX10" fmla="*/ 9651 w 346615"/>
                    <a:gd name="connsiteY10" fmla="*/ 566382 h 734864"/>
                    <a:gd name="connsiteX0" fmla="*/ 7820 w 357484"/>
                    <a:gd name="connsiteY0" fmla="*/ 566382 h 734864"/>
                    <a:gd name="connsiteX1" fmla="*/ 31313 w 357484"/>
                    <a:gd name="connsiteY1" fmla="*/ 0 h 734864"/>
                    <a:gd name="connsiteX2" fmla="*/ 29631 w 357484"/>
                    <a:gd name="connsiteY2" fmla="*/ 3393 h 734864"/>
                    <a:gd name="connsiteX3" fmla="*/ 22949 w 357484"/>
                    <a:gd name="connsiteY3" fmla="*/ 36875 h 734864"/>
                    <a:gd name="connsiteX4" fmla="*/ 288690 w 357484"/>
                    <a:gd name="connsiteY4" fmla="*/ 75077 h 734864"/>
                    <a:gd name="connsiteX5" fmla="*/ 346269 w 357484"/>
                    <a:gd name="connsiteY5" fmla="*/ 15911 h 734864"/>
                    <a:gd name="connsiteX6" fmla="*/ 350442 w 357484"/>
                    <a:gd name="connsiteY6" fmla="*/ 0 h 734864"/>
                    <a:gd name="connsiteX7" fmla="*/ 357484 w 357484"/>
                    <a:gd name="connsiteY7" fmla="*/ 0 h 734864"/>
                    <a:gd name="connsiteX8" fmla="*/ 357484 w 357484"/>
                    <a:gd name="connsiteY8" fmla="*/ 566382 h 734864"/>
                    <a:gd name="connsiteX9" fmla="*/ 189002 w 357484"/>
                    <a:gd name="connsiteY9" fmla="*/ 734864 h 734864"/>
                    <a:gd name="connsiteX10" fmla="*/ 7820 w 357484"/>
                    <a:gd name="connsiteY10" fmla="*/ 566382 h 734864"/>
                    <a:gd name="connsiteX0" fmla="*/ 14329 w 363993"/>
                    <a:gd name="connsiteY0" fmla="*/ 566382 h 734864"/>
                    <a:gd name="connsiteX1" fmla="*/ 37822 w 363993"/>
                    <a:gd name="connsiteY1" fmla="*/ 0 h 734864"/>
                    <a:gd name="connsiteX2" fmla="*/ 36140 w 363993"/>
                    <a:gd name="connsiteY2" fmla="*/ 3393 h 734864"/>
                    <a:gd name="connsiteX3" fmla="*/ 29458 w 363993"/>
                    <a:gd name="connsiteY3" fmla="*/ 36875 h 734864"/>
                    <a:gd name="connsiteX4" fmla="*/ 295199 w 363993"/>
                    <a:gd name="connsiteY4" fmla="*/ 75077 h 734864"/>
                    <a:gd name="connsiteX5" fmla="*/ 352778 w 363993"/>
                    <a:gd name="connsiteY5" fmla="*/ 15911 h 734864"/>
                    <a:gd name="connsiteX6" fmla="*/ 356951 w 363993"/>
                    <a:gd name="connsiteY6" fmla="*/ 0 h 734864"/>
                    <a:gd name="connsiteX7" fmla="*/ 363993 w 363993"/>
                    <a:gd name="connsiteY7" fmla="*/ 0 h 734864"/>
                    <a:gd name="connsiteX8" fmla="*/ 363993 w 363993"/>
                    <a:gd name="connsiteY8" fmla="*/ 566382 h 734864"/>
                    <a:gd name="connsiteX9" fmla="*/ 195511 w 363993"/>
                    <a:gd name="connsiteY9" fmla="*/ 734864 h 734864"/>
                    <a:gd name="connsiteX10" fmla="*/ 14329 w 363993"/>
                    <a:gd name="connsiteY10" fmla="*/ 566382 h 734864"/>
                    <a:gd name="connsiteX0" fmla="*/ 14329 w 363993"/>
                    <a:gd name="connsiteY0" fmla="*/ 566382 h 734864"/>
                    <a:gd name="connsiteX1" fmla="*/ 37822 w 363993"/>
                    <a:gd name="connsiteY1" fmla="*/ 0 h 734864"/>
                    <a:gd name="connsiteX2" fmla="*/ 36140 w 363993"/>
                    <a:gd name="connsiteY2" fmla="*/ 3393 h 734864"/>
                    <a:gd name="connsiteX3" fmla="*/ 29458 w 363993"/>
                    <a:gd name="connsiteY3" fmla="*/ 36875 h 734864"/>
                    <a:gd name="connsiteX4" fmla="*/ 295199 w 363993"/>
                    <a:gd name="connsiteY4" fmla="*/ 75077 h 734864"/>
                    <a:gd name="connsiteX5" fmla="*/ 352778 w 363993"/>
                    <a:gd name="connsiteY5" fmla="*/ 15911 h 734864"/>
                    <a:gd name="connsiteX6" fmla="*/ 356951 w 363993"/>
                    <a:gd name="connsiteY6" fmla="*/ 0 h 734864"/>
                    <a:gd name="connsiteX7" fmla="*/ 363993 w 363993"/>
                    <a:gd name="connsiteY7" fmla="*/ 0 h 734864"/>
                    <a:gd name="connsiteX8" fmla="*/ 363993 w 363993"/>
                    <a:gd name="connsiteY8" fmla="*/ 566382 h 734864"/>
                    <a:gd name="connsiteX9" fmla="*/ 195511 w 363993"/>
                    <a:gd name="connsiteY9" fmla="*/ 734864 h 734864"/>
                    <a:gd name="connsiteX10" fmla="*/ 14329 w 363993"/>
                    <a:gd name="connsiteY10" fmla="*/ 566382 h 734864"/>
                    <a:gd name="connsiteX0" fmla="*/ 14329 w 363993"/>
                    <a:gd name="connsiteY0" fmla="*/ 566382 h 734864"/>
                    <a:gd name="connsiteX1" fmla="*/ 37822 w 363993"/>
                    <a:gd name="connsiteY1" fmla="*/ 0 h 734864"/>
                    <a:gd name="connsiteX2" fmla="*/ 29458 w 363993"/>
                    <a:gd name="connsiteY2" fmla="*/ 36875 h 734864"/>
                    <a:gd name="connsiteX3" fmla="*/ 295199 w 363993"/>
                    <a:gd name="connsiteY3" fmla="*/ 75077 h 734864"/>
                    <a:gd name="connsiteX4" fmla="*/ 352778 w 363993"/>
                    <a:gd name="connsiteY4" fmla="*/ 15911 h 734864"/>
                    <a:gd name="connsiteX5" fmla="*/ 356951 w 363993"/>
                    <a:gd name="connsiteY5" fmla="*/ 0 h 734864"/>
                    <a:gd name="connsiteX6" fmla="*/ 363993 w 363993"/>
                    <a:gd name="connsiteY6" fmla="*/ 0 h 734864"/>
                    <a:gd name="connsiteX7" fmla="*/ 363993 w 363993"/>
                    <a:gd name="connsiteY7" fmla="*/ 566382 h 734864"/>
                    <a:gd name="connsiteX8" fmla="*/ 195511 w 363993"/>
                    <a:gd name="connsiteY8" fmla="*/ 734864 h 734864"/>
                    <a:gd name="connsiteX9" fmla="*/ 14329 w 363993"/>
                    <a:gd name="connsiteY9" fmla="*/ 566382 h 734864"/>
                    <a:gd name="connsiteX0" fmla="*/ 14329 w 363993"/>
                    <a:gd name="connsiteY0" fmla="*/ 566382 h 734864"/>
                    <a:gd name="connsiteX1" fmla="*/ 37822 w 363993"/>
                    <a:gd name="connsiteY1" fmla="*/ 0 h 734864"/>
                    <a:gd name="connsiteX2" fmla="*/ 42158 w 363993"/>
                    <a:gd name="connsiteY2" fmla="*/ 40050 h 734864"/>
                    <a:gd name="connsiteX3" fmla="*/ 295199 w 363993"/>
                    <a:gd name="connsiteY3" fmla="*/ 75077 h 734864"/>
                    <a:gd name="connsiteX4" fmla="*/ 352778 w 363993"/>
                    <a:gd name="connsiteY4" fmla="*/ 15911 h 734864"/>
                    <a:gd name="connsiteX5" fmla="*/ 356951 w 363993"/>
                    <a:gd name="connsiteY5" fmla="*/ 0 h 734864"/>
                    <a:gd name="connsiteX6" fmla="*/ 363993 w 363993"/>
                    <a:gd name="connsiteY6" fmla="*/ 0 h 734864"/>
                    <a:gd name="connsiteX7" fmla="*/ 363993 w 363993"/>
                    <a:gd name="connsiteY7" fmla="*/ 566382 h 734864"/>
                    <a:gd name="connsiteX8" fmla="*/ 195511 w 363993"/>
                    <a:gd name="connsiteY8" fmla="*/ 734864 h 734864"/>
                    <a:gd name="connsiteX9" fmla="*/ 14329 w 363993"/>
                    <a:gd name="connsiteY9" fmla="*/ 566382 h 734864"/>
                    <a:gd name="connsiteX0" fmla="*/ 20044 w 369708"/>
                    <a:gd name="connsiteY0" fmla="*/ 566382 h 734864"/>
                    <a:gd name="connsiteX1" fmla="*/ 43537 w 369708"/>
                    <a:gd name="connsiteY1" fmla="*/ 0 h 734864"/>
                    <a:gd name="connsiteX2" fmla="*/ 47873 w 369708"/>
                    <a:gd name="connsiteY2" fmla="*/ 40050 h 734864"/>
                    <a:gd name="connsiteX3" fmla="*/ 300914 w 369708"/>
                    <a:gd name="connsiteY3" fmla="*/ 75077 h 734864"/>
                    <a:gd name="connsiteX4" fmla="*/ 358493 w 369708"/>
                    <a:gd name="connsiteY4" fmla="*/ 15911 h 734864"/>
                    <a:gd name="connsiteX5" fmla="*/ 362666 w 369708"/>
                    <a:gd name="connsiteY5" fmla="*/ 0 h 734864"/>
                    <a:gd name="connsiteX6" fmla="*/ 369708 w 369708"/>
                    <a:gd name="connsiteY6" fmla="*/ 0 h 734864"/>
                    <a:gd name="connsiteX7" fmla="*/ 369708 w 369708"/>
                    <a:gd name="connsiteY7" fmla="*/ 566382 h 734864"/>
                    <a:gd name="connsiteX8" fmla="*/ 201226 w 369708"/>
                    <a:gd name="connsiteY8" fmla="*/ 734864 h 734864"/>
                    <a:gd name="connsiteX9" fmla="*/ 20044 w 369708"/>
                    <a:gd name="connsiteY9" fmla="*/ 566382 h 734864"/>
                    <a:gd name="connsiteX0" fmla="*/ 22377 w 372041"/>
                    <a:gd name="connsiteY0" fmla="*/ 566382 h 734864"/>
                    <a:gd name="connsiteX1" fmla="*/ 45870 w 372041"/>
                    <a:gd name="connsiteY1" fmla="*/ 0 h 734864"/>
                    <a:gd name="connsiteX2" fmla="*/ 50206 w 372041"/>
                    <a:gd name="connsiteY2" fmla="*/ 40050 h 734864"/>
                    <a:gd name="connsiteX3" fmla="*/ 303247 w 372041"/>
                    <a:gd name="connsiteY3" fmla="*/ 75077 h 734864"/>
                    <a:gd name="connsiteX4" fmla="*/ 360826 w 372041"/>
                    <a:gd name="connsiteY4" fmla="*/ 15911 h 734864"/>
                    <a:gd name="connsiteX5" fmla="*/ 364999 w 372041"/>
                    <a:gd name="connsiteY5" fmla="*/ 0 h 734864"/>
                    <a:gd name="connsiteX6" fmla="*/ 372041 w 372041"/>
                    <a:gd name="connsiteY6" fmla="*/ 0 h 734864"/>
                    <a:gd name="connsiteX7" fmla="*/ 372041 w 372041"/>
                    <a:gd name="connsiteY7" fmla="*/ 566382 h 734864"/>
                    <a:gd name="connsiteX8" fmla="*/ 203559 w 372041"/>
                    <a:gd name="connsiteY8" fmla="*/ 734864 h 734864"/>
                    <a:gd name="connsiteX9" fmla="*/ 22377 w 372041"/>
                    <a:gd name="connsiteY9" fmla="*/ 566382 h 7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72041" h="734864">
                      <a:moveTo>
                        <a:pt x="22377" y="566382"/>
                      </a:moveTo>
                      <a:cubicBezTo>
                        <a:pt x="-19780" y="415330"/>
                        <a:pt x="3077" y="116056"/>
                        <a:pt x="45870" y="0"/>
                      </a:cubicBezTo>
                      <a:lnTo>
                        <a:pt x="50206" y="40050"/>
                      </a:lnTo>
                      <a:cubicBezTo>
                        <a:pt x="50603" y="117480"/>
                        <a:pt x="248172" y="90158"/>
                        <a:pt x="303247" y="75077"/>
                      </a:cubicBezTo>
                      <a:cubicBezTo>
                        <a:pt x="331310" y="66092"/>
                        <a:pt x="349746" y="43309"/>
                        <a:pt x="360826" y="15911"/>
                      </a:cubicBezTo>
                      <a:lnTo>
                        <a:pt x="364999" y="0"/>
                      </a:lnTo>
                      <a:lnTo>
                        <a:pt x="372041" y="0"/>
                      </a:lnTo>
                      <a:cubicBezTo>
                        <a:pt x="372041" y="188794"/>
                        <a:pt x="352991" y="361713"/>
                        <a:pt x="372041" y="566382"/>
                      </a:cubicBezTo>
                      <a:cubicBezTo>
                        <a:pt x="372041" y="659432"/>
                        <a:pt x="296609" y="734864"/>
                        <a:pt x="203559" y="734864"/>
                      </a:cubicBezTo>
                      <a:cubicBezTo>
                        <a:pt x="110509" y="734864"/>
                        <a:pt x="22377" y="659432"/>
                        <a:pt x="22377" y="566382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円/楕円 91">
                  <a:extLst>
                    <a:ext uri="{FF2B5EF4-FFF2-40B4-BE49-F238E27FC236}">
                      <a16:creationId xmlns:a16="http://schemas.microsoft.com/office/drawing/2014/main" id="{87C55BA8-20EB-44EA-92A9-EC915F5C134E}"/>
                    </a:ext>
                  </a:extLst>
                </p:cNvPr>
                <p:cNvSpPr/>
                <p:nvPr/>
              </p:nvSpPr>
              <p:spPr>
                <a:xfrm>
                  <a:off x="7613299" y="5605278"/>
                  <a:ext cx="54326" cy="72666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円/楕円 92">
                  <a:extLst>
                    <a:ext uri="{FF2B5EF4-FFF2-40B4-BE49-F238E27FC236}">
                      <a16:creationId xmlns:a16="http://schemas.microsoft.com/office/drawing/2014/main" id="{80FB3660-D373-4CBF-B796-506B031AD2B6}"/>
                    </a:ext>
                  </a:extLst>
                </p:cNvPr>
                <p:cNvSpPr/>
                <p:nvPr/>
              </p:nvSpPr>
              <p:spPr>
                <a:xfrm>
                  <a:off x="7613299" y="5739694"/>
                  <a:ext cx="54326" cy="72666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円/楕円 93">
                  <a:extLst>
                    <a:ext uri="{FF2B5EF4-FFF2-40B4-BE49-F238E27FC236}">
                      <a16:creationId xmlns:a16="http://schemas.microsoft.com/office/drawing/2014/main" id="{EF1EDD2A-4BE7-4FDF-98A8-35909CC2F1BD}"/>
                    </a:ext>
                  </a:extLst>
                </p:cNvPr>
                <p:cNvSpPr/>
                <p:nvPr/>
              </p:nvSpPr>
              <p:spPr>
                <a:xfrm>
                  <a:off x="7613299" y="5874109"/>
                  <a:ext cx="54326" cy="72666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BF24395F-1FD2-4D53-95CE-32646D97E8BE}"/>
                    </a:ext>
                  </a:extLst>
                </p:cNvPr>
                <p:cNvSpPr/>
                <p:nvPr/>
              </p:nvSpPr>
              <p:spPr>
                <a:xfrm rot="2441424">
                  <a:off x="7513349" y="4242165"/>
                  <a:ext cx="724501" cy="438632"/>
                </a:xfrm>
                <a:custGeom>
                  <a:avLst/>
                  <a:gdLst>
                    <a:gd name="connsiteX0" fmla="*/ 589110 w 1178221"/>
                    <a:gd name="connsiteY0" fmla="*/ 0 h 706886"/>
                    <a:gd name="connsiteX1" fmla="*/ 1144085 w 1178221"/>
                    <a:gd name="connsiteY1" fmla="*/ 272102 h 706886"/>
                    <a:gd name="connsiteX2" fmla="*/ 1178221 w 1178221"/>
                    <a:gd name="connsiteY2" fmla="*/ 353443 h 706886"/>
                    <a:gd name="connsiteX3" fmla="*/ 1144085 w 1178221"/>
                    <a:gd name="connsiteY3" fmla="*/ 434784 h 706886"/>
                    <a:gd name="connsiteX4" fmla="*/ 589110 w 1178221"/>
                    <a:gd name="connsiteY4" fmla="*/ 706886 h 706886"/>
                    <a:gd name="connsiteX5" fmla="*/ 34136 w 1178221"/>
                    <a:gd name="connsiteY5" fmla="*/ 434784 h 706886"/>
                    <a:gd name="connsiteX6" fmla="*/ 0 w 1178221"/>
                    <a:gd name="connsiteY6" fmla="*/ 353443 h 706886"/>
                    <a:gd name="connsiteX7" fmla="*/ 34136 w 1178221"/>
                    <a:gd name="connsiteY7" fmla="*/ 272102 h 706886"/>
                    <a:gd name="connsiteX8" fmla="*/ 589110 w 1178221"/>
                    <a:gd name="connsiteY8" fmla="*/ 0 h 706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8221" h="706886">
                      <a:moveTo>
                        <a:pt x="589110" y="0"/>
                      </a:moveTo>
                      <a:cubicBezTo>
                        <a:pt x="838594" y="0"/>
                        <a:pt x="1052650" y="112199"/>
                        <a:pt x="1144085" y="272102"/>
                      </a:cubicBezTo>
                      <a:lnTo>
                        <a:pt x="1178221" y="353443"/>
                      </a:lnTo>
                      <a:lnTo>
                        <a:pt x="1144085" y="434784"/>
                      </a:lnTo>
                      <a:cubicBezTo>
                        <a:pt x="1052650" y="594687"/>
                        <a:pt x="838594" y="706886"/>
                        <a:pt x="589110" y="706886"/>
                      </a:cubicBezTo>
                      <a:cubicBezTo>
                        <a:pt x="339627" y="706886"/>
                        <a:pt x="125571" y="594687"/>
                        <a:pt x="34136" y="434784"/>
                      </a:cubicBezTo>
                      <a:lnTo>
                        <a:pt x="0" y="353443"/>
                      </a:lnTo>
                      <a:lnTo>
                        <a:pt x="34136" y="272102"/>
                      </a:lnTo>
                      <a:cubicBezTo>
                        <a:pt x="125571" y="112199"/>
                        <a:pt x="339627" y="0"/>
                        <a:pt x="589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CA69A333-6213-4420-95E0-FCCFE167B4F6}"/>
                    </a:ext>
                  </a:extLst>
                </p:cNvPr>
                <p:cNvSpPr/>
                <p:nvPr/>
              </p:nvSpPr>
              <p:spPr>
                <a:xfrm rot="18900000">
                  <a:off x="7114028" y="4296888"/>
                  <a:ext cx="565795" cy="284996"/>
                </a:xfrm>
                <a:custGeom>
                  <a:avLst/>
                  <a:gdLst>
                    <a:gd name="connsiteX0" fmla="*/ 589110 w 1178221"/>
                    <a:gd name="connsiteY0" fmla="*/ 0 h 706886"/>
                    <a:gd name="connsiteX1" fmla="*/ 1144085 w 1178221"/>
                    <a:gd name="connsiteY1" fmla="*/ 272102 h 706886"/>
                    <a:gd name="connsiteX2" fmla="*/ 1178221 w 1178221"/>
                    <a:gd name="connsiteY2" fmla="*/ 353443 h 706886"/>
                    <a:gd name="connsiteX3" fmla="*/ 1144085 w 1178221"/>
                    <a:gd name="connsiteY3" fmla="*/ 434784 h 706886"/>
                    <a:gd name="connsiteX4" fmla="*/ 589110 w 1178221"/>
                    <a:gd name="connsiteY4" fmla="*/ 706886 h 706886"/>
                    <a:gd name="connsiteX5" fmla="*/ 34136 w 1178221"/>
                    <a:gd name="connsiteY5" fmla="*/ 434784 h 706886"/>
                    <a:gd name="connsiteX6" fmla="*/ 0 w 1178221"/>
                    <a:gd name="connsiteY6" fmla="*/ 353443 h 706886"/>
                    <a:gd name="connsiteX7" fmla="*/ 34136 w 1178221"/>
                    <a:gd name="connsiteY7" fmla="*/ 272102 h 706886"/>
                    <a:gd name="connsiteX8" fmla="*/ 589110 w 1178221"/>
                    <a:gd name="connsiteY8" fmla="*/ 0 h 706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8221" h="706886">
                      <a:moveTo>
                        <a:pt x="589110" y="0"/>
                      </a:moveTo>
                      <a:cubicBezTo>
                        <a:pt x="838594" y="0"/>
                        <a:pt x="1052650" y="112199"/>
                        <a:pt x="1144085" y="272102"/>
                      </a:cubicBezTo>
                      <a:lnTo>
                        <a:pt x="1178221" y="353443"/>
                      </a:lnTo>
                      <a:lnTo>
                        <a:pt x="1144085" y="434784"/>
                      </a:lnTo>
                      <a:cubicBezTo>
                        <a:pt x="1052650" y="594687"/>
                        <a:pt x="838594" y="706886"/>
                        <a:pt x="589110" y="706886"/>
                      </a:cubicBezTo>
                      <a:cubicBezTo>
                        <a:pt x="339627" y="706886"/>
                        <a:pt x="125571" y="594687"/>
                        <a:pt x="34136" y="434784"/>
                      </a:cubicBezTo>
                      <a:lnTo>
                        <a:pt x="0" y="353443"/>
                      </a:lnTo>
                      <a:lnTo>
                        <a:pt x="34136" y="272102"/>
                      </a:lnTo>
                      <a:cubicBezTo>
                        <a:pt x="125571" y="112199"/>
                        <a:pt x="339627" y="0"/>
                        <a:pt x="589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円/楕円 368">
                  <a:extLst>
                    <a:ext uri="{FF2B5EF4-FFF2-40B4-BE49-F238E27FC236}">
                      <a16:creationId xmlns:a16="http://schemas.microsoft.com/office/drawing/2014/main" id="{78C243AF-FD18-49CF-8B37-3DAC3ED1A53B}"/>
                    </a:ext>
                  </a:extLst>
                </p:cNvPr>
                <p:cNvSpPr/>
                <p:nvPr/>
              </p:nvSpPr>
              <p:spPr>
                <a:xfrm rot="900000" flipH="1">
                  <a:off x="8001301" y="4690580"/>
                  <a:ext cx="203820" cy="337309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369">
                  <a:extLst>
                    <a:ext uri="{FF2B5EF4-FFF2-40B4-BE49-F238E27FC236}">
                      <a16:creationId xmlns:a16="http://schemas.microsoft.com/office/drawing/2014/main" id="{963EA8BA-51EA-434F-ACB7-E1FB4A61B9DA}"/>
                    </a:ext>
                  </a:extLst>
                </p:cNvPr>
                <p:cNvSpPr/>
                <p:nvPr/>
              </p:nvSpPr>
              <p:spPr>
                <a:xfrm rot="900000" flipH="1">
                  <a:off x="8045276" y="4749134"/>
                  <a:ext cx="120663" cy="221097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9" name="グループ化 218">
                  <a:extLst>
                    <a:ext uri="{FF2B5EF4-FFF2-40B4-BE49-F238E27FC236}">
                      <a16:creationId xmlns:a16="http://schemas.microsoft.com/office/drawing/2014/main" id="{81034336-802B-49C3-99A1-A039A973871A}"/>
                    </a:ext>
                  </a:extLst>
                </p:cNvPr>
                <p:cNvGrpSpPr/>
                <p:nvPr/>
              </p:nvGrpSpPr>
              <p:grpSpPr>
                <a:xfrm rot="2700000">
                  <a:off x="7935913" y="4368017"/>
                  <a:ext cx="324369" cy="197711"/>
                  <a:chOff x="5774806" y="3688995"/>
                  <a:chExt cx="746934" cy="451547"/>
                </a:xfrm>
              </p:grpSpPr>
              <p:sp>
                <p:nvSpPr>
                  <p:cNvPr id="222" name="台形 221">
                    <a:extLst>
                      <a:ext uri="{FF2B5EF4-FFF2-40B4-BE49-F238E27FC236}">
                        <a16:creationId xmlns:a16="http://schemas.microsoft.com/office/drawing/2014/main" id="{B136A5AC-49CB-4AB2-AB3D-7BEEE03B184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714392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3" name="台形 222">
                    <a:extLst>
                      <a:ext uri="{FF2B5EF4-FFF2-40B4-BE49-F238E27FC236}">
                        <a16:creationId xmlns:a16="http://schemas.microsoft.com/office/drawing/2014/main" id="{948884AC-CE59-42E2-9553-4D1C484A4157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6130607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4" name="楕円 223">
                    <a:extLst>
                      <a:ext uri="{FF2B5EF4-FFF2-40B4-BE49-F238E27FC236}">
                        <a16:creationId xmlns:a16="http://schemas.microsoft.com/office/drawing/2014/main" id="{F29EE1AF-04B7-44C2-AC20-0055D4508A57}"/>
                      </a:ext>
                    </a:extLst>
                  </p:cNvPr>
                  <p:cNvSpPr/>
                  <p:nvPr/>
                </p:nvSpPr>
                <p:spPr>
                  <a:xfrm>
                    <a:off x="6032271" y="3775075"/>
                    <a:ext cx="232004" cy="27938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0" name="円/楕円 27">
                  <a:extLst>
                    <a:ext uri="{FF2B5EF4-FFF2-40B4-BE49-F238E27FC236}">
                      <a16:creationId xmlns:a16="http://schemas.microsoft.com/office/drawing/2014/main" id="{97F7BBC8-5A82-43A9-9B5B-BB22A24AD196}"/>
                    </a:ext>
                  </a:extLst>
                </p:cNvPr>
                <p:cNvSpPr/>
                <p:nvPr/>
              </p:nvSpPr>
              <p:spPr>
                <a:xfrm>
                  <a:off x="7598045" y="4631760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1" name="円/楕円 27">
                  <a:extLst>
                    <a:ext uri="{FF2B5EF4-FFF2-40B4-BE49-F238E27FC236}">
                      <a16:creationId xmlns:a16="http://schemas.microsoft.com/office/drawing/2014/main" id="{432B5484-23A0-4F90-9B74-A689CE5C5C12}"/>
                    </a:ext>
                  </a:extLst>
                </p:cNvPr>
                <p:cNvSpPr/>
                <p:nvPr/>
              </p:nvSpPr>
              <p:spPr>
                <a:xfrm>
                  <a:off x="7267845" y="4631760"/>
                  <a:ext cx="160790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2" name="円/楕円 27">
                <a:extLst>
                  <a:ext uri="{FF2B5EF4-FFF2-40B4-BE49-F238E27FC236}">
                    <a16:creationId xmlns:a16="http://schemas.microsoft.com/office/drawing/2014/main" id="{C1E14152-EFD3-4DE7-B563-01B9E7073BAF}"/>
                  </a:ext>
                </a:extLst>
              </p:cNvPr>
              <p:cNvSpPr/>
              <p:nvPr/>
            </p:nvSpPr>
            <p:spPr>
              <a:xfrm rot="6649173">
                <a:off x="7709491" y="5065347"/>
                <a:ext cx="220132" cy="6126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E98955A5-9ABB-42D0-BB91-004F173D94BE}"/>
                  </a:ext>
                </a:extLst>
              </p:cNvPr>
              <p:cNvGrpSpPr/>
              <p:nvPr/>
            </p:nvGrpSpPr>
            <p:grpSpPr>
              <a:xfrm>
                <a:off x="7434909" y="4741070"/>
                <a:ext cx="98098" cy="136884"/>
                <a:chOff x="1599941" y="1796144"/>
                <a:chExt cx="92869" cy="178007"/>
              </a:xfrm>
            </p:grpSpPr>
            <p:sp>
              <p:nvSpPr>
                <p:cNvPr id="198" name="楕円 197">
                  <a:extLst>
                    <a:ext uri="{FF2B5EF4-FFF2-40B4-BE49-F238E27FC236}">
                      <a16:creationId xmlns:a16="http://schemas.microsoft.com/office/drawing/2014/main" id="{E44CE2DE-8700-4BC2-A893-74EDC7616A0D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円: 塗りつぶしなし 198">
                  <a:extLst>
                    <a:ext uri="{FF2B5EF4-FFF2-40B4-BE49-F238E27FC236}">
                      <a16:creationId xmlns:a16="http://schemas.microsoft.com/office/drawing/2014/main" id="{6C213DBC-266F-45F4-8F6C-B8641FBC8BAB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174DDDFE-2433-42F3-A58B-2A8E4740D41C}"/>
                  </a:ext>
                </a:extLst>
              </p:cNvPr>
              <p:cNvGrpSpPr/>
              <p:nvPr/>
            </p:nvGrpSpPr>
            <p:grpSpPr>
              <a:xfrm>
                <a:off x="7774162" y="4741070"/>
                <a:ext cx="133188" cy="136884"/>
                <a:chOff x="1599941" y="1796144"/>
                <a:chExt cx="92869" cy="178007"/>
              </a:xfrm>
            </p:grpSpPr>
            <p:sp>
              <p:nvSpPr>
                <p:cNvPr id="196" name="楕円 195">
                  <a:extLst>
                    <a:ext uri="{FF2B5EF4-FFF2-40B4-BE49-F238E27FC236}">
                      <a16:creationId xmlns:a16="http://schemas.microsoft.com/office/drawing/2014/main" id="{36193EE0-BA3F-46AC-A26F-55EDEF367F8B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円: 塗りつぶしなし 196">
                  <a:extLst>
                    <a:ext uri="{FF2B5EF4-FFF2-40B4-BE49-F238E27FC236}">
                      <a16:creationId xmlns:a16="http://schemas.microsoft.com/office/drawing/2014/main" id="{70AFC608-9892-49B7-AF4C-40276B58AE15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47B9BB8B-7D7E-4EC7-B2B7-E707273F4BD2}"/>
                  </a:ext>
                </a:extLst>
              </p:cNvPr>
              <p:cNvSpPr/>
              <p:nvPr/>
            </p:nvSpPr>
            <p:spPr>
              <a:xfrm>
                <a:off x="7661400" y="4494507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0" name="円/楕円 27">
              <a:extLst>
                <a:ext uri="{FF2B5EF4-FFF2-40B4-BE49-F238E27FC236}">
                  <a16:creationId xmlns:a16="http://schemas.microsoft.com/office/drawing/2014/main" id="{30E4D46A-35ED-46D7-B35F-3D94A640D6F6}"/>
                </a:ext>
              </a:extLst>
            </p:cNvPr>
            <p:cNvSpPr/>
            <p:nvPr/>
          </p:nvSpPr>
          <p:spPr>
            <a:xfrm rot="13943616">
              <a:off x="7447238" y="5108224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C5B29B8-9904-48E8-BB62-B03ED77FFC14}"/>
              </a:ext>
            </a:extLst>
          </p:cNvPr>
          <p:cNvGrpSpPr/>
          <p:nvPr/>
        </p:nvGrpSpPr>
        <p:grpSpPr>
          <a:xfrm>
            <a:off x="7315295" y="1074595"/>
            <a:ext cx="1201130" cy="2477430"/>
            <a:chOff x="7315295" y="1074595"/>
            <a:chExt cx="1201130" cy="247743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5197D11-B3F3-4400-8968-1D8F77783619}"/>
                </a:ext>
              </a:extLst>
            </p:cNvPr>
            <p:cNvGrpSpPr/>
            <p:nvPr/>
          </p:nvGrpSpPr>
          <p:grpSpPr>
            <a:xfrm>
              <a:off x="7315295" y="1074595"/>
              <a:ext cx="1201130" cy="2477430"/>
              <a:chOff x="7296707" y="1080237"/>
              <a:chExt cx="1201130" cy="2477430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2B3A8E66-CAA2-4B9A-9FE6-784F0C62EABB}"/>
                  </a:ext>
                </a:extLst>
              </p:cNvPr>
              <p:cNvGrpSpPr/>
              <p:nvPr/>
            </p:nvGrpSpPr>
            <p:grpSpPr>
              <a:xfrm>
                <a:off x="7296707" y="1080237"/>
                <a:ext cx="1186150" cy="2477430"/>
                <a:chOff x="5010150" y="1080237"/>
                <a:chExt cx="1186150" cy="2477430"/>
              </a:xfrm>
            </p:grpSpPr>
            <p:sp>
              <p:nvSpPr>
                <p:cNvPr id="15" name="円/楕円 373">
                  <a:extLst>
                    <a:ext uri="{FF2B5EF4-FFF2-40B4-BE49-F238E27FC236}">
                      <a16:creationId xmlns:a16="http://schemas.microsoft.com/office/drawing/2014/main" id="{EEBE48D1-2BE2-4160-AC88-AFE6B06F345E}"/>
                    </a:ext>
                  </a:extLst>
                </p:cNvPr>
                <p:cNvSpPr/>
                <p:nvPr/>
              </p:nvSpPr>
              <p:spPr>
                <a:xfrm>
                  <a:off x="5062538" y="1181101"/>
                  <a:ext cx="924212" cy="11001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" name="月 15">
                  <a:extLst>
                    <a:ext uri="{FF2B5EF4-FFF2-40B4-BE49-F238E27FC236}">
                      <a16:creationId xmlns:a16="http://schemas.microsoft.com/office/drawing/2014/main" id="{E09F177B-343D-419E-9883-589566EF5126}"/>
                    </a:ext>
                  </a:extLst>
                </p:cNvPr>
                <p:cNvSpPr/>
                <p:nvPr/>
              </p:nvSpPr>
              <p:spPr>
                <a:xfrm flipH="1">
                  <a:off x="5208071" y="1459115"/>
                  <a:ext cx="77331" cy="105669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" name="円/楕円 373">
                  <a:extLst>
                    <a:ext uri="{FF2B5EF4-FFF2-40B4-BE49-F238E27FC236}">
                      <a16:creationId xmlns:a16="http://schemas.microsoft.com/office/drawing/2014/main" id="{36133B66-C294-4C89-BF6C-759640C36919}"/>
                    </a:ext>
                  </a:extLst>
                </p:cNvPr>
                <p:cNvSpPr/>
                <p:nvPr/>
              </p:nvSpPr>
              <p:spPr>
                <a:xfrm>
                  <a:off x="5272088" y="1181101"/>
                  <a:ext cx="924212" cy="11001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68F4E875-534E-47BE-B1E6-6D96B874FC97}"/>
                    </a:ext>
                  </a:extLst>
                </p:cNvPr>
                <p:cNvSpPr/>
                <p:nvPr/>
              </p:nvSpPr>
              <p:spPr>
                <a:xfrm>
                  <a:off x="5119651" y="1301163"/>
                  <a:ext cx="942303" cy="1540655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08760 w 897082"/>
                    <a:gd name="connsiteY15" fmla="*/ 863602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08760 w 897082"/>
                    <a:gd name="connsiteY15" fmla="*/ 863602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08760 w 897082"/>
                    <a:gd name="connsiteY15" fmla="*/ 863602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24629 w 897082"/>
                    <a:gd name="connsiteY15" fmla="*/ 859069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24629 w 897082"/>
                    <a:gd name="connsiteY15" fmla="*/ 859069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315685" y="987020"/>
                        <a:pt x="145780" y="964045"/>
                        <a:pt x="124629" y="859069"/>
                      </a:cubicBezTo>
                      <a:cubicBezTo>
                        <a:pt x="33201" y="790364"/>
                        <a:pt x="18127" y="641561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8B32F27D-0D6A-4382-8E6E-54E5B7B83823}"/>
                    </a:ext>
                  </a:extLst>
                </p:cNvPr>
                <p:cNvSpPr/>
                <p:nvPr/>
              </p:nvSpPr>
              <p:spPr>
                <a:xfrm>
                  <a:off x="5490443" y="2355770"/>
                  <a:ext cx="189293" cy="97014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4A5D0FCC-7829-4EA9-90A3-07E8DD6A938F}"/>
                    </a:ext>
                  </a:extLst>
                </p:cNvPr>
                <p:cNvSpPr/>
                <p:nvPr/>
              </p:nvSpPr>
              <p:spPr>
                <a:xfrm>
                  <a:off x="5171015" y="2476188"/>
                  <a:ext cx="1005424" cy="1081479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39492 w 1005564"/>
                    <a:gd name="connsiteY0" fmla="*/ 0 h 1020925"/>
                    <a:gd name="connsiteX1" fmla="*/ 700147 w 1005564"/>
                    <a:gd name="connsiteY1" fmla="*/ 0 h 1020925"/>
                    <a:gd name="connsiteX2" fmla="*/ 1005564 w 1005564"/>
                    <a:gd name="connsiteY2" fmla="*/ 320391 h 1020925"/>
                    <a:gd name="connsiteX3" fmla="*/ 1005564 w 1005564"/>
                    <a:gd name="connsiteY3" fmla="*/ 1020925 h 1020925"/>
                    <a:gd name="connsiteX4" fmla="*/ 77076 w 1005564"/>
                    <a:gd name="connsiteY4" fmla="*/ 1020925 h 1020925"/>
                    <a:gd name="connsiteX5" fmla="*/ 24902 w 1005564"/>
                    <a:gd name="connsiteY5" fmla="*/ 395886 h 1020925"/>
                    <a:gd name="connsiteX6" fmla="*/ 126856 w 1005564"/>
                    <a:gd name="connsiteY6" fmla="*/ 138877 h 1020925"/>
                    <a:gd name="connsiteX7" fmla="*/ 308807 w 1005564"/>
                    <a:gd name="connsiteY7" fmla="*/ 10385 h 1020925"/>
                    <a:gd name="connsiteX8" fmla="*/ 328012 w 1005564"/>
                    <a:gd name="connsiteY8" fmla="*/ 7678 h 1020925"/>
                    <a:gd name="connsiteX9" fmla="*/ 294076 w 1005564"/>
                    <a:gd name="connsiteY9" fmla="*/ 72107 h 1020925"/>
                    <a:gd name="connsiteX10" fmla="*/ 300036 w 1005564"/>
                    <a:gd name="connsiteY10" fmla="*/ 186423 h 1020925"/>
                    <a:gd name="connsiteX11" fmla="*/ 570060 w 1005564"/>
                    <a:gd name="connsiteY11" fmla="*/ 86497 h 1020925"/>
                    <a:gd name="connsiteX12" fmla="*/ 635377 w 1005564"/>
                    <a:gd name="connsiteY12" fmla="*/ 7813 h 1020925"/>
                    <a:gd name="connsiteX13" fmla="*/ 639492 w 1005564"/>
                    <a:gd name="connsiteY13" fmla="*/ 0 h 1020925"/>
                    <a:gd name="connsiteX0" fmla="*/ 614816 w 980888"/>
                    <a:gd name="connsiteY0" fmla="*/ 0 h 1020925"/>
                    <a:gd name="connsiteX1" fmla="*/ 675471 w 980888"/>
                    <a:gd name="connsiteY1" fmla="*/ 0 h 1020925"/>
                    <a:gd name="connsiteX2" fmla="*/ 980888 w 980888"/>
                    <a:gd name="connsiteY2" fmla="*/ 320391 h 1020925"/>
                    <a:gd name="connsiteX3" fmla="*/ 980888 w 980888"/>
                    <a:gd name="connsiteY3" fmla="*/ 1020925 h 1020925"/>
                    <a:gd name="connsiteX4" fmla="*/ 78365 w 980888"/>
                    <a:gd name="connsiteY4" fmla="*/ 1020925 h 1020925"/>
                    <a:gd name="connsiteX5" fmla="*/ 226 w 980888"/>
                    <a:gd name="connsiteY5" fmla="*/ 395886 h 1020925"/>
                    <a:gd name="connsiteX6" fmla="*/ 102180 w 980888"/>
                    <a:gd name="connsiteY6" fmla="*/ 138877 h 1020925"/>
                    <a:gd name="connsiteX7" fmla="*/ 284131 w 980888"/>
                    <a:gd name="connsiteY7" fmla="*/ 10385 h 1020925"/>
                    <a:gd name="connsiteX8" fmla="*/ 303336 w 980888"/>
                    <a:gd name="connsiteY8" fmla="*/ 7678 h 1020925"/>
                    <a:gd name="connsiteX9" fmla="*/ 269400 w 980888"/>
                    <a:gd name="connsiteY9" fmla="*/ 72107 h 1020925"/>
                    <a:gd name="connsiteX10" fmla="*/ 275360 w 980888"/>
                    <a:gd name="connsiteY10" fmla="*/ 186423 h 1020925"/>
                    <a:gd name="connsiteX11" fmla="*/ 545384 w 980888"/>
                    <a:gd name="connsiteY11" fmla="*/ 86497 h 1020925"/>
                    <a:gd name="connsiteX12" fmla="*/ 610701 w 980888"/>
                    <a:gd name="connsiteY12" fmla="*/ 7813 h 1020925"/>
                    <a:gd name="connsiteX13" fmla="*/ 614816 w 980888"/>
                    <a:gd name="connsiteY13" fmla="*/ 0 h 1020925"/>
                    <a:gd name="connsiteX0" fmla="*/ 628859 w 994931"/>
                    <a:gd name="connsiteY0" fmla="*/ 0 h 1020925"/>
                    <a:gd name="connsiteX1" fmla="*/ 689514 w 994931"/>
                    <a:gd name="connsiteY1" fmla="*/ 0 h 1020925"/>
                    <a:gd name="connsiteX2" fmla="*/ 994931 w 994931"/>
                    <a:gd name="connsiteY2" fmla="*/ 320391 h 1020925"/>
                    <a:gd name="connsiteX3" fmla="*/ 994931 w 994931"/>
                    <a:gd name="connsiteY3" fmla="*/ 1020925 h 1020925"/>
                    <a:gd name="connsiteX4" fmla="*/ 92408 w 994931"/>
                    <a:gd name="connsiteY4" fmla="*/ 1020925 h 1020925"/>
                    <a:gd name="connsiteX5" fmla="*/ 14269 w 994931"/>
                    <a:gd name="connsiteY5" fmla="*/ 395886 h 1020925"/>
                    <a:gd name="connsiteX6" fmla="*/ 116223 w 994931"/>
                    <a:gd name="connsiteY6" fmla="*/ 138877 h 1020925"/>
                    <a:gd name="connsiteX7" fmla="*/ 298174 w 994931"/>
                    <a:gd name="connsiteY7" fmla="*/ 10385 h 1020925"/>
                    <a:gd name="connsiteX8" fmla="*/ 317379 w 994931"/>
                    <a:gd name="connsiteY8" fmla="*/ 7678 h 1020925"/>
                    <a:gd name="connsiteX9" fmla="*/ 283443 w 994931"/>
                    <a:gd name="connsiteY9" fmla="*/ 72107 h 1020925"/>
                    <a:gd name="connsiteX10" fmla="*/ 289403 w 994931"/>
                    <a:gd name="connsiteY10" fmla="*/ 186423 h 1020925"/>
                    <a:gd name="connsiteX11" fmla="*/ 559427 w 994931"/>
                    <a:gd name="connsiteY11" fmla="*/ 86497 h 1020925"/>
                    <a:gd name="connsiteX12" fmla="*/ 624744 w 994931"/>
                    <a:gd name="connsiteY12" fmla="*/ 7813 h 1020925"/>
                    <a:gd name="connsiteX13" fmla="*/ 628859 w 994931"/>
                    <a:gd name="connsiteY13" fmla="*/ 0 h 1020925"/>
                    <a:gd name="connsiteX0" fmla="*/ 628859 w 994931"/>
                    <a:gd name="connsiteY0" fmla="*/ 0 h 1020925"/>
                    <a:gd name="connsiteX1" fmla="*/ 689514 w 994931"/>
                    <a:gd name="connsiteY1" fmla="*/ 0 h 1020925"/>
                    <a:gd name="connsiteX2" fmla="*/ 994931 w 994931"/>
                    <a:gd name="connsiteY2" fmla="*/ 320391 h 1020925"/>
                    <a:gd name="connsiteX3" fmla="*/ 994931 w 994931"/>
                    <a:gd name="connsiteY3" fmla="*/ 1020925 h 1020925"/>
                    <a:gd name="connsiteX4" fmla="*/ 92408 w 994931"/>
                    <a:gd name="connsiteY4" fmla="*/ 1020925 h 1020925"/>
                    <a:gd name="connsiteX5" fmla="*/ 14269 w 994931"/>
                    <a:gd name="connsiteY5" fmla="*/ 395886 h 1020925"/>
                    <a:gd name="connsiteX6" fmla="*/ 116223 w 994931"/>
                    <a:gd name="connsiteY6" fmla="*/ 138877 h 1020925"/>
                    <a:gd name="connsiteX7" fmla="*/ 298174 w 994931"/>
                    <a:gd name="connsiteY7" fmla="*/ 10385 h 1020925"/>
                    <a:gd name="connsiteX8" fmla="*/ 317379 w 994931"/>
                    <a:gd name="connsiteY8" fmla="*/ 7678 h 1020925"/>
                    <a:gd name="connsiteX9" fmla="*/ 283443 w 994931"/>
                    <a:gd name="connsiteY9" fmla="*/ 72107 h 1020925"/>
                    <a:gd name="connsiteX10" fmla="*/ 289403 w 994931"/>
                    <a:gd name="connsiteY10" fmla="*/ 186423 h 1020925"/>
                    <a:gd name="connsiteX11" fmla="*/ 559427 w 994931"/>
                    <a:gd name="connsiteY11" fmla="*/ 86497 h 1020925"/>
                    <a:gd name="connsiteX12" fmla="*/ 624744 w 994931"/>
                    <a:gd name="connsiteY12" fmla="*/ 7813 h 1020925"/>
                    <a:gd name="connsiteX13" fmla="*/ 628859 w 994931"/>
                    <a:gd name="connsiteY13" fmla="*/ 0 h 1020925"/>
                    <a:gd name="connsiteX0" fmla="*/ 614898 w 980970"/>
                    <a:gd name="connsiteY0" fmla="*/ 0 h 1020925"/>
                    <a:gd name="connsiteX1" fmla="*/ 675553 w 980970"/>
                    <a:gd name="connsiteY1" fmla="*/ 0 h 1020925"/>
                    <a:gd name="connsiteX2" fmla="*/ 980970 w 980970"/>
                    <a:gd name="connsiteY2" fmla="*/ 320391 h 1020925"/>
                    <a:gd name="connsiteX3" fmla="*/ 980970 w 980970"/>
                    <a:gd name="connsiteY3" fmla="*/ 1020925 h 1020925"/>
                    <a:gd name="connsiteX4" fmla="*/ 78447 w 980970"/>
                    <a:gd name="connsiteY4" fmla="*/ 1020925 h 1020925"/>
                    <a:gd name="connsiteX5" fmla="*/ 308 w 980970"/>
                    <a:gd name="connsiteY5" fmla="*/ 395886 h 1020925"/>
                    <a:gd name="connsiteX6" fmla="*/ 106590 w 980970"/>
                    <a:gd name="connsiteY6" fmla="*/ 173496 h 1020925"/>
                    <a:gd name="connsiteX7" fmla="*/ 284213 w 980970"/>
                    <a:gd name="connsiteY7" fmla="*/ 10385 h 1020925"/>
                    <a:gd name="connsiteX8" fmla="*/ 303418 w 980970"/>
                    <a:gd name="connsiteY8" fmla="*/ 7678 h 1020925"/>
                    <a:gd name="connsiteX9" fmla="*/ 269482 w 980970"/>
                    <a:gd name="connsiteY9" fmla="*/ 72107 h 1020925"/>
                    <a:gd name="connsiteX10" fmla="*/ 275442 w 980970"/>
                    <a:gd name="connsiteY10" fmla="*/ 186423 h 1020925"/>
                    <a:gd name="connsiteX11" fmla="*/ 545466 w 980970"/>
                    <a:gd name="connsiteY11" fmla="*/ 86497 h 1020925"/>
                    <a:gd name="connsiteX12" fmla="*/ 610783 w 980970"/>
                    <a:gd name="connsiteY12" fmla="*/ 7813 h 1020925"/>
                    <a:gd name="connsiteX13" fmla="*/ 614898 w 980970"/>
                    <a:gd name="connsiteY13" fmla="*/ 0 h 1020925"/>
                    <a:gd name="connsiteX0" fmla="*/ 621355 w 987427"/>
                    <a:gd name="connsiteY0" fmla="*/ 0 h 1020925"/>
                    <a:gd name="connsiteX1" fmla="*/ 682010 w 987427"/>
                    <a:gd name="connsiteY1" fmla="*/ 0 h 1020925"/>
                    <a:gd name="connsiteX2" fmla="*/ 987427 w 987427"/>
                    <a:gd name="connsiteY2" fmla="*/ 320391 h 1020925"/>
                    <a:gd name="connsiteX3" fmla="*/ 987427 w 987427"/>
                    <a:gd name="connsiteY3" fmla="*/ 1020925 h 1020925"/>
                    <a:gd name="connsiteX4" fmla="*/ 84904 w 987427"/>
                    <a:gd name="connsiteY4" fmla="*/ 1020925 h 1020925"/>
                    <a:gd name="connsiteX5" fmla="*/ 274 w 987427"/>
                    <a:gd name="connsiteY5" fmla="*/ 465124 h 1020925"/>
                    <a:gd name="connsiteX6" fmla="*/ 113047 w 987427"/>
                    <a:gd name="connsiteY6" fmla="*/ 173496 h 1020925"/>
                    <a:gd name="connsiteX7" fmla="*/ 290670 w 987427"/>
                    <a:gd name="connsiteY7" fmla="*/ 10385 h 1020925"/>
                    <a:gd name="connsiteX8" fmla="*/ 309875 w 987427"/>
                    <a:gd name="connsiteY8" fmla="*/ 7678 h 1020925"/>
                    <a:gd name="connsiteX9" fmla="*/ 275939 w 987427"/>
                    <a:gd name="connsiteY9" fmla="*/ 72107 h 1020925"/>
                    <a:gd name="connsiteX10" fmla="*/ 281899 w 987427"/>
                    <a:gd name="connsiteY10" fmla="*/ 186423 h 1020925"/>
                    <a:gd name="connsiteX11" fmla="*/ 551923 w 987427"/>
                    <a:gd name="connsiteY11" fmla="*/ 86497 h 1020925"/>
                    <a:gd name="connsiteX12" fmla="*/ 617240 w 987427"/>
                    <a:gd name="connsiteY12" fmla="*/ 7813 h 1020925"/>
                    <a:gd name="connsiteX13" fmla="*/ 621355 w 987427"/>
                    <a:gd name="connsiteY13" fmla="*/ 0 h 1020925"/>
                    <a:gd name="connsiteX0" fmla="*/ 621741 w 987813"/>
                    <a:gd name="connsiteY0" fmla="*/ 0 h 1020925"/>
                    <a:gd name="connsiteX1" fmla="*/ 682396 w 987813"/>
                    <a:gd name="connsiteY1" fmla="*/ 0 h 1020925"/>
                    <a:gd name="connsiteX2" fmla="*/ 987813 w 987813"/>
                    <a:gd name="connsiteY2" fmla="*/ 320391 h 1020925"/>
                    <a:gd name="connsiteX3" fmla="*/ 987813 w 987813"/>
                    <a:gd name="connsiteY3" fmla="*/ 1020925 h 1020925"/>
                    <a:gd name="connsiteX4" fmla="*/ 85290 w 987813"/>
                    <a:gd name="connsiteY4" fmla="*/ 1020925 h 1020925"/>
                    <a:gd name="connsiteX5" fmla="*/ 660 w 987813"/>
                    <a:gd name="connsiteY5" fmla="*/ 465124 h 1020925"/>
                    <a:gd name="connsiteX6" fmla="*/ 130742 w 987813"/>
                    <a:gd name="connsiteY6" fmla="*/ 177824 h 1020925"/>
                    <a:gd name="connsiteX7" fmla="*/ 291056 w 987813"/>
                    <a:gd name="connsiteY7" fmla="*/ 10385 h 1020925"/>
                    <a:gd name="connsiteX8" fmla="*/ 310261 w 987813"/>
                    <a:gd name="connsiteY8" fmla="*/ 7678 h 1020925"/>
                    <a:gd name="connsiteX9" fmla="*/ 276325 w 987813"/>
                    <a:gd name="connsiteY9" fmla="*/ 72107 h 1020925"/>
                    <a:gd name="connsiteX10" fmla="*/ 282285 w 987813"/>
                    <a:gd name="connsiteY10" fmla="*/ 186423 h 1020925"/>
                    <a:gd name="connsiteX11" fmla="*/ 552309 w 987813"/>
                    <a:gd name="connsiteY11" fmla="*/ 86497 h 1020925"/>
                    <a:gd name="connsiteX12" fmla="*/ 617626 w 987813"/>
                    <a:gd name="connsiteY12" fmla="*/ 7813 h 1020925"/>
                    <a:gd name="connsiteX13" fmla="*/ 621741 w 987813"/>
                    <a:gd name="connsiteY13" fmla="*/ 0 h 1020925"/>
                    <a:gd name="connsiteX0" fmla="*/ 592002 w 958074"/>
                    <a:gd name="connsiteY0" fmla="*/ 0 h 1020925"/>
                    <a:gd name="connsiteX1" fmla="*/ 652657 w 958074"/>
                    <a:gd name="connsiteY1" fmla="*/ 0 h 1020925"/>
                    <a:gd name="connsiteX2" fmla="*/ 958074 w 958074"/>
                    <a:gd name="connsiteY2" fmla="*/ 320391 h 1020925"/>
                    <a:gd name="connsiteX3" fmla="*/ 958074 w 958074"/>
                    <a:gd name="connsiteY3" fmla="*/ 1020925 h 1020925"/>
                    <a:gd name="connsiteX4" fmla="*/ 55551 w 958074"/>
                    <a:gd name="connsiteY4" fmla="*/ 1020925 h 1020925"/>
                    <a:gd name="connsiteX5" fmla="*/ 1212 w 958074"/>
                    <a:gd name="connsiteY5" fmla="*/ 465124 h 1020925"/>
                    <a:gd name="connsiteX6" fmla="*/ 101003 w 958074"/>
                    <a:gd name="connsiteY6" fmla="*/ 177824 h 1020925"/>
                    <a:gd name="connsiteX7" fmla="*/ 261317 w 958074"/>
                    <a:gd name="connsiteY7" fmla="*/ 10385 h 1020925"/>
                    <a:gd name="connsiteX8" fmla="*/ 280522 w 958074"/>
                    <a:gd name="connsiteY8" fmla="*/ 7678 h 1020925"/>
                    <a:gd name="connsiteX9" fmla="*/ 246586 w 958074"/>
                    <a:gd name="connsiteY9" fmla="*/ 72107 h 1020925"/>
                    <a:gd name="connsiteX10" fmla="*/ 252546 w 958074"/>
                    <a:gd name="connsiteY10" fmla="*/ 186423 h 1020925"/>
                    <a:gd name="connsiteX11" fmla="*/ 522570 w 958074"/>
                    <a:gd name="connsiteY11" fmla="*/ 86497 h 1020925"/>
                    <a:gd name="connsiteX12" fmla="*/ 587887 w 958074"/>
                    <a:gd name="connsiteY12" fmla="*/ 7813 h 1020925"/>
                    <a:gd name="connsiteX13" fmla="*/ 592002 w 958074"/>
                    <a:gd name="connsiteY13" fmla="*/ 0 h 1020925"/>
                    <a:gd name="connsiteX0" fmla="*/ 590805 w 956877"/>
                    <a:gd name="connsiteY0" fmla="*/ 0 h 1029580"/>
                    <a:gd name="connsiteX1" fmla="*/ 651460 w 956877"/>
                    <a:gd name="connsiteY1" fmla="*/ 0 h 1029580"/>
                    <a:gd name="connsiteX2" fmla="*/ 956877 w 956877"/>
                    <a:gd name="connsiteY2" fmla="*/ 320391 h 1029580"/>
                    <a:gd name="connsiteX3" fmla="*/ 956877 w 956877"/>
                    <a:gd name="connsiteY3" fmla="*/ 1020925 h 1029580"/>
                    <a:gd name="connsiteX4" fmla="*/ 93300 w 956877"/>
                    <a:gd name="connsiteY4" fmla="*/ 1029580 h 1029580"/>
                    <a:gd name="connsiteX5" fmla="*/ 15 w 956877"/>
                    <a:gd name="connsiteY5" fmla="*/ 465124 h 1029580"/>
                    <a:gd name="connsiteX6" fmla="*/ 99806 w 956877"/>
                    <a:gd name="connsiteY6" fmla="*/ 177824 h 1029580"/>
                    <a:gd name="connsiteX7" fmla="*/ 260120 w 956877"/>
                    <a:gd name="connsiteY7" fmla="*/ 10385 h 1029580"/>
                    <a:gd name="connsiteX8" fmla="*/ 279325 w 956877"/>
                    <a:gd name="connsiteY8" fmla="*/ 7678 h 1029580"/>
                    <a:gd name="connsiteX9" fmla="*/ 245389 w 956877"/>
                    <a:gd name="connsiteY9" fmla="*/ 72107 h 1029580"/>
                    <a:gd name="connsiteX10" fmla="*/ 251349 w 956877"/>
                    <a:gd name="connsiteY10" fmla="*/ 186423 h 1029580"/>
                    <a:gd name="connsiteX11" fmla="*/ 521373 w 956877"/>
                    <a:gd name="connsiteY11" fmla="*/ 86497 h 1029580"/>
                    <a:gd name="connsiteX12" fmla="*/ 586690 w 956877"/>
                    <a:gd name="connsiteY12" fmla="*/ 7813 h 1029580"/>
                    <a:gd name="connsiteX13" fmla="*/ 590805 w 956877"/>
                    <a:gd name="connsiteY13" fmla="*/ 0 h 1029580"/>
                    <a:gd name="connsiteX0" fmla="*/ 591103 w 957175"/>
                    <a:gd name="connsiteY0" fmla="*/ 0 h 1029580"/>
                    <a:gd name="connsiteX1" fmla="*/ 651758 w 957175"/>
                    <a:gd name="connsiteY1" fmla="*/ 0 h 1029580"/>
                    <a:gd name="connsiteX2" fmla="*/ 957175 w 957175"/>
                    <a:gd name="connsiteY2" fmla="*/ 320391 h 1029580"/>
                    <a:gd name="connsiteX3" fmla="*/ 957175 w 957175"/>
                    <a:gd name="connsiteY3" fmla="*/ 1020925 h 1029580"/>
                    <a:gd name="connsiteX4" fmla="*/ 93598 w 957175"/>
                    <a:gd name="connsiteY4" fmla="*/ 1029580 h 1029580"/>
                    <a:gd name="connsiteX5" fmla="*/ 313 w 957175"/>
                    <a:gd name="connsiteY5" fmla="*/ 465124 h 1029580"/>
                    <a:gd name="connsiteX6" fmla="*/ 100104 w 957175"/>
                    <a:gd name="connsiteY6" fmla="*/ 177824 h 1029580"/>
                    <a:gd name="connsiteX7" fmla="*/ 260418 w 957175"/>
                    <a:gd name="connsiteY7" fmla="*/ 10385 h 1029580"/>
                    <a:gd name="connsiteX8" fmla="*/ 279623 w 957175"/>
                    <a:gd name="connsiteY8" fmla="*/ 7678 h 1029580"/>
                    <a:gd name="connsiteX9" fmla="*/ 245687 w 957175"/>
                    <a:gd name="connsiteY9" fmla="*/ 72107 h 1029580"/>
                    <a:gd name="connsiteX10" fmla="*/ 251647 w 957175"/>
                    <a:gd name="connsiteY10" fmla="*/ 186423 h 1029580"/>
                    <a:gd name="connsiteX11" fmla="*/ 521671 w 957175"/>
                    <a:gd name="connsiteY11" fmla="*/ 86497 h 1029580"/>
                    <a:gd name="connsiteX12" fmla="*/ 586988 w 957175"/>
                    <a:gd name="connsiteY12" fmla="*/ 7813 h 1029580"/>
                    <a:gd name="connsiteX13" fmla="*/ 591103 w 957175"/>
                    <a:gd name="connsiteY13" fmla="*/ 0 h 1029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57175" h="1029580">
                      <a:moveTo>
                        <a:pt x="591103" y="0"/>
                      </a:moveTo>
                      <a:lnTo>
                        <a:pt x="651758" y="0"/>
                      </a:lnTo>
                      <a:cubicBezTo>
                        <a:pt x="820435" y="0"/>
                        <a:pt x="957175" y="143444"/>
                        <a:pt x="957175" y="320391"/>
                      </a:cubicBezTo>
                      <a:lnTo>
                        <a:pt x="957175" y="1020925"/>
                      </a:lnTo>
                      <a:lnTo>
                        <a:pt x="93598" y="1029580"/>
                      </a:lnTo>
                      <a:cubicBezTo>
                        <a:pt x="60820" y="833735"/>
                        <a:pt x="-5099" y="587610"/>
                        <a:pt x="313" y="465124"/>
                      </a:cubicBezTo>
                      <a:cubicBezTo>
                        <a:pt x="5725" y="342638"/>
                        <a:pt x="56753" y="253614"/>
                        <a:pt x="100104" y="177824"/>
                      </a:cubicBezTo>
                      <a:cubicBezTo>
                        <a:pt x="143455" y="102034"/>
                        <a:pt x="191581" y="30585"/>
                        <a:pt x="260418" y="10385"/>
                      </a:cubicBezTo>
                      <a:lnTo>
                        <a:pt x="279623" y="7678"/>
                      </a:lnTo>
                      <a:lnTo>
                        <a:pt x="245687" y="72107"/>
                      </a:lnTo>
                      <a:cubicBezTo>
                        <a:pt x="227604" y="120971"/>
                        <a:pt x="228162" y="162938"/>
                        <a:pt x="251647" y="186423"/>
                      </a:cubicBezTo>
                      <a:cubicBezTo>
                        <a:pt x="298618" y="233394"/>
                        <a:pt x="419512" y="188655"/>
                        <a:pt x="521671" y="86497"/>
                      </a:cubicBezTo>
                      <a:cubicBezTo>
                        <a:pt x="547210" y="60957"/>
                        <a:pt x="569161" y="34247"/>
                        <a:pt x="586988" y="7813"/>
                      </a:cubicBezTo>
                      <a:lnTo>
                        <a:pt x="591103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F218EDC8-4272-48CE-9082-E6D27A9B2CF4}"/>
                    </a:ext>
                  </a:extLst>
                </p:cNvPr>
                <p:cNvSpPr/>
                <p:nvPr/>
              </p:nvSpPr>
              <p:spPr>
                <a:xfrm rot="19800000">
                  <a:off x="5271607" y="2047580"/>
                  <a:ext cx="48023" cy="97551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" name="円/楕円 27">
                  <a:extLst>
                    <a:ext uri="{FF2B5EF4-FFF2-40B4-BE49-F238E27FC236}">
                      <a16:creationId xmlns:a16="http://schemas.microsoft.com/office/drawing/2014/main" id="{9DCEB0D3-15A3-4138-B9EC-052D928AC23A}"/>
                    </a:ext>
                  </a:extLst>
                </p:cNvPr>
                <p:cNvSpPr/>
                <p:nvPr/>
              </p:nvSpPr>
              <p:spPr>
                <a:xfrm rot="10800000">
                  <a:off x="5387859" y="2220433"/>
                  <a:ext cx="98446" cy="4572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二等辺三角形 22">
                  <a:extLst>
                    <a:ext uri="{FF2B5EF4-FFF2-40B4-BE49-F238E27FC236}">
                      <a16:creationId xmlns:a16="http://schemas.microsoft.com/office/drawing/2014/main" id="{DD01FCD9-52D1-45F7-9052-2872FE23924E}"/>
                    </a:ext>
                  </a:extLst>
                </p:cNvPr>
                <p:cNvSpPr/>
                <p:nvPr/>
              </p:nvSpPr>
              <p:spPr>
                <a:xfrm rot="10800000">
                  <a:off x="5427923" y="2567413"/>
                  <a:ext cx="374732" cy="396540"/>
                </a:xfrm>
                <a:prstGeom prst="triangle">
                  <a:avLst>
                    <a:gd name="adj" fmla="val 78506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C4F423B5-42A5-4C2B-A236-8A380E25CC3B}"/>
                    </a:ext>
                  </a:extLst>
                </p:cNvPr>
                <p:cNvSpPr/>
                <p:nvPr/>
              </p:nvSpPr>
              <p:spPr>
                <a:xfrm rot="10800000">
                  <a:off x="5302132" y="2461294"/>
                  <a:ext cx="735807" cy="513003"/>
                </a:xfrm>
                <a:custGeom>
                  <a:avLst/>
                  <a:gdLst>
                    <a:gd name="connsiteX0" fmla="*/ 629616 w 831419"/>
                    <a:gd name="connsiteY0" fmla="*/ 578385 h 578385"/>
                    <a:gd name="connsiteX1" fmla="*/ 574036 w 831419"/>
                    <a:gd name="connsiteY1" fmla="*/ 578385 h 578385"/>
                    <a:gd name="connsiteX2" fmla="*/ 409133 w 831419"/>
                    <a:gd name="connsiteY2" fmla="*/ 56263 h 578385"/>
                    <a:gd name="connsiteX3" fmla="*/ 244230 w 831419"/>
                    <a:gd name="connsiteY3" fmla="*/ 578385 h 578385"/>
                    <a:gd name="connsiteX4" fmla="*/ 211493 w 831419"/>
                    <a:gd name="connsiteY4" fmla="*/ 578385 h 578385"/>
                    <a:gd name="connsiteX5" fmla="*/ 14958 w 831419"/>
                    <a:gd name="connsiteY5" fmla="*/ 496978 h 578385"/>
                    <a:gd name="connsiteX6" fmla="*/ 0 w 831419"/>
                    <a:gd name="connsiteY6" fmla="*/ 478849 h 578385"/>
                    <a:gd name="connsiteX7" fmla="*/ 410674 w 831419"/>
                    <a:gd name="connsiteY7" fmla="*/ 0 h 578385"/>
                    <a:gd name="connsiteX8" fmla="*/ 831419 w 831419"/>
                    <a:gd name="connsiteY8" fmla="*/ 490593 h 578385"/>
                    <a:gd name="connsiteX9" fmla="*/ 826152 w 831419"/>
                    <a:gd name="connsiteY9" fmla="*/ 496978 h 578385"/>
                    <a:gd name="connsiteX10" fmla="*/ 629616 w 831419"/>
                    <a:gd name="connsiteY10" fmla="*/ 578385 h 578385"/>
                    <a:gd name="connsiteX0" fmla="*/ 629616 w 831419"/>
                    <a:gd name="connsiteY0" fmla="*/ 580870 h 580870"/>
                    <a:gd name="connsiteX1" fmla="*/ 574036 w 831419"/>
                    <a:gd name="connsiteY1" fmla="*/ 580870 h 580870"/>
                    <a:gd name="connsiteX2" fmla="*/ 409133 w 831419"/>
                    <a:gd name="connsiteY2" fmla="*/ 58748 h 580870"/>
                    <a:gd name="connsiteX3" fmla="*/ 244230 w 831419"/>
                    <a:gd name="connsiteY3" fmla="*/ 580870 h 580870"/>
                    <a:gd name="connsiteX4" fmla="*/ 211493 w 831419"/>
                    <a:gd name="connsiteY4" fmla="*/ 580870 h 580870"/>
                    <a:gd name="connsiteX5" fmla="*/ 14958 w 831419"/>
                    <a:gd name="connsiteY5" fmla="*/ 499463 h 580870"/>
                    <a:gd name="connsiteX6" fmla="*/ 0 w 831419"/>
                    <a:gd name="connsiteY6" fmla="*/ 481334 h 580870"/>
                    <a:gd name="connsiteX7" fmla="*/ 498682 w 831419"/>
                    <a:gd name="connsiteY7" fmla="*/ 0 h 580870"/>
                    <a:gd name="connsiteX8" fmla="*/ 831419 w 831419"/>
                    <a:gd name="connsiteY8" fmla="*/ 493078 h 580870"/>
                    <a:gd name="connsiteX9" fmla="*/ 826152 w 831419"/>
                    <a:gd name="connsiteY9" fmla="*/ 499463 h 580870"/>
                    <a:gd name="connsiteX10" fmla="*/ 629616 w 831419"/>
                    <a:gd name="connsiteY10" fmla="*/ 580870 h 580870"/>
                    <a:gd name="connsiteX0" fmla="*/ 629616 w 831419"/>
                    <a:gd name="connsiteY0" fmla="*/ 580870 h 580870"/>
                    <a:gd name="connsiteX1" fmla="*/ 574036 w 831419"/>
                    <a:gd name="connsiteY1" fmla="*/ 580870 h 580870"/>
                    <a:gd name="connsiteX2" fmla="*/ 553147 w 831419"/>
                    <a:gd name="connsiteY2" fmla="*/ 61233 h 580870"/>
                    <a:gd name="connsiteX3" fmla="*/ 244230 w 831419"/>
                    <a:gd name="connsiteY3" fmla="*/ 580870 h 580870"/>
                    <a:gd name="connsiteX4" fmla="*/ 211493 w 831419"/>
                    <a:gd name="connsiteY4" fmla="*/ 580870 h 580870"/>
                    <a:gd name="connsiteX5" fmla="*/ 14958 w 831419"/>
                    <a:gd name="connsiteY5" fmla="*/ 499463 h 580870"/>
                    <a:gd name="connsiteX6" fmla="*/ 0 w 831419"/>
                    <a:gd name="connsiteY6" fmla="*/ 481334 h 580870"/>
                    <a:gd name="connsiteX7" fmla="*/ 498682 w 831419"/>
                    <a:gd name="connsiteY7" fmla="*/ 0 h 580870"/>
                    <a:gd name="connsiteX8" fmla="*/ 831419 w 831419"/>
                    <a:gd name="connsiteY8" fmla="*/ 493078 h 580870"/>
                    <a:gd name="connsiteX9" fmla="*/ 826152 w 831419"/>
                    <a:gd name="connsiteY9" fmla="*/ 499463 h 580870"/>
                    <a:gd name="connsiteX10" fmla="*/ 629616 w 831419"/>
                    <a:gd name="connsiteY10" fmla="*/ 580870 h 580870"/>
                    <a:gd name="connsiteX0" fmla="*/ 629616 w 831419"/>
                    <a:gd name="connsiteY0" fmla="*/ 553531 h 553531"/>
                    <a:gd name="connsiteX1" fmla="*/ 574036 w 831419"/>
                    <a:gd name="connsiteY1" fmla="*/ 553531 h 553531"/>
                    <a:gd name="connsiteX2" fmla="*/ 553147 w 831419"/>
                    <a:gd name="connsiteY2" fmla="*/ 33894 h 553531"/>
                    <a:gd name="connsiteX3" fmla="*/ 244230 w 831419"/>
                    <a:gd name="connsiteY3" fmla="*/ 553531 h 553531"/>
                    <a:gd name="connsiteX4" fmla="*/ 211493 w 831419"/>
                    <a:gd name="connsiteY4" fmla="*/ 553531 h 553531"/>
                    <a:gd name="connsiteX5" fmla="*/ 14958 w 831419"/>
                    <a:gd name="connsiteY5" fmla="*/ 472124 h 553531"/>
                    <a:gd name="connsiteX6" fmla="*/ 0 w 831419"/>
                    <a:gd name="connsiteY6" fmla="*/ 453995 h 553531"/>
                    <a:gd name="connsiteX7" fmla="*/ 562688 w 831419"/>
                    <a:gd name="connsiteY7" fmla="*/ 0 h 553531"/>
                    <a:gd name="connsiteX8" fmla="*/ 831419 w 831419"/>
                    <a:gd name="connsiteY8" fmla="*/ 465739 h 553531"/>
                    <a:gd name="connsiteX9" fmla="*/ 826152 w 831419"/>
                    <a:gd name="connsiteY9" fmla="*/ 472124 h 553531"/>
                    <a:gd name="connsiteX10" fmla="*/ 629616 w 831419"/>
                    <a:gd name="connsiteY10" fmla="*/ 553531 h 553531"/>
                    <a:gd name="connsiteX0" fmla="*/ 629616 w 831419"/>
                    <a:gd name="connsiteY0" fmla="*/ 553531 h 553531"/>
                    <a:gd name="connsiteX1" fmla="*/ 574036 w 831419"/>
                    <a:gd name="connsiteY1" fmla="*/ 553531 h 553531"/>
                    <a:gd name="connsiteX2" fmla="*/ 553147 w 831419"/>
                    <a:gd name="connsiteY2" fmla="*/ 33894 h 553531"/>
                    <a:gd name="connsiteX3" fmla="*/ 244230 w 831419"/>
                    <a:gd name="connsiteY3" fmla="*/ 553531 h 553531"/>
                    <a:gd name="connsiteX4" fmla="*/ 211493 w 831419"/>
                    <a:gd name="connsiteY4" fmla="*/ 553531 h 553531"/>
                    <a:gd name="connsiteX5" fmla="*/ 14958 w 831419"/>
                    <a:gd name="connsiteY5" fmla="*/ 472124 h 553531"/>
                    <a:gd name="connsiteX6" fmla="*/ 0 w 831419"/>
                    <a:gd name="connsiteY6" fmla="*/ 453995 h 553531"/>
                    <a:gd name="connsiteX7" fmla="*/ 562688 w 831419"/>
                    <a:gd name="connsiteY7" fmla="*/ 0 h 553531"/>
                    <a:gd name="connsiteX8" fmla="*/ 831419 w 831419"/>
                    <a:gd name="connsiteY8" fmla="*/ 465739 h 553531"/>
                    <a:gd name="connsiteX9" fmla="*/ 826152 w 831419"/>
                    <a:gd name="connsiteY9" fmla="*/ 472124 h 553531"/>
                    <a:gd name="connsiteX10" fmla="*/ 629616 w 831419"/>
                    <a:gd name="connsiteY10" fmla="*/ 553531 h 553531"/>
                    <a:gd name="connsiteX0" fmla="*/ 629616 w 831419"/>
                    <a:gd name="connsiteY0" fmla="*/ 553531 h 553531"/>
                    <a:gd name="connsiteX1" fmla="*/ 553147 w 831419"/>
                    <a:gd name="connsiteY1" fmla="*/ 33894 h 553531"/>
                    <a:gd name="connsiteX2" fmla="*/ 244230 w 831419"/>
                    <a:gd name="connsiteY2" fmla="*/ 553531 h 553531"/>
                    <a:gd name="connsiteX3" fmla="*/ 211493 w 831419"/>
                    <a:gd name="connsiteY3" fmla="*/ 553531 h 553531"/>
                    <a:gd name="connsiteX4" fmla="*/ 14958 w 831419"/>
                    <a:gd name="connsiteY4" fmla="*/ 472124 h 553531"/>
                    <a:gd name="connsiteX5" fmla="*/ 0 w 831419"/>
                    <a:gd name="connsiteY5" fmla="*/ 453995 h 553531"/>
                    <a:gd name="connsiteX6" fmla="*/ 562688 w 831419"/>
                    <a:gd name="connsiteY6" fmla="*/ 0 h 553531"/>
                    <a:gd name="connsiteX7" fmla="*/ 831419 w 831419"/>
                    <a:gd name="connsiteY7" fmla="*/ 465739 h 553531"/>
                    <a:gd name="connsiteX8" fmla="*/ 826152 w 831419"/>
                    <a:gd name="connsiteY8" fmla="*/ 472124 h 553531"/>
                    <a:gd name="connsiteX9" fmla="*/ 629616 w 831419"/>
                    <a:gd name="connsiteY9" fmla="*/ 553531 h 553531"/>
                    <a:gd name="connsiteX0" fmla="*/ 629616 w 831419"/>
                    <a:gd name="connsiteY0" fmla="*/ 553531 h 553531"/>
                    <a:gd name="connsiteX1" fmla="*/ 553147 w 831419"/>
                    <a:gd name="connsiteY1" fmla="*/ 33894 h 553531"/>
                    <a:gd name="connsiteX2" fmla="*/ 244230 w 831419"/>
                    <a:gd name="connsiteY2" fmla="*/ 553531 h 553531"/>
                    <a:gd name="connsiteX3" fmla="*/ 211493 w 831419"/>
                    <a:gd name="connsiteY3" fmla="*/ 553531 h 553531"/>
                    <a:gd name="connsiteX4" fmla="*/ 14958 w 831419"/>
                    <a:gd name="connsiteY4" fmla="*/ 472124 h 553531"/>
                    <a:gd name="connsiteX5" fmla="*/ 0 w 831419"/>
                    <a:gd name="connsiteY5" fmla="*/ 453995 h 553531"/>
                    <a:gd name="connsiteX6" fmla="*/ 562688 w 831419"/>
                    <a:gd name="connsiteY6" fmla="*/ 0 h 553531"/>
                    <a:gd name="connsiteX7" fmla="*/ 831419 w 831419"/>
                    <a:gd name="connsiteY7" fmla="*/ 465739 h 553531"/>
                    <a:gd name="connsiteX8" fmla="*/ 629616 w 831419"/>
                    <a:gd name="connsiteY8" fmla="*/ 553531 h 553531"/>
                    <a:gd name="connsiteX0" fmla="*/ 629616 w 802084"/>
                    <a:gd name="connsiteY0" fmla="*/ 553531 h 553531"/>
                    <a:gd name="connsiteX1" fmla="*/ 553147 w 802084"/>
                    <a:gd name="connsiteY1" fmla="*/ 33894 h 553531"/>
                    <a:gd name="connsiteX2" fmla="*/ 244230 w 802084"/>
                    <a:gd name="connsiteY2" fmla="*/ 553531 h 553531"/>
                    <a:gd name="connsiteX3" fmla="*/ 211493 w 802084"/>
                    <a:gd name="connsiteY3" fmla="*/ 553531 h 553531"/>
                    <a:gd name="connsiteX4" fmla="*/ 14958 w 802084"/>
                    <a:gd name="connsiteY4" fmla="*/ 472124 h 553531"/>
                    <a:gd name="connsiteX5" fmla="*/ 0 w 802084"/>
                    <a:gd name="connsiteY5" fmla="*/ 453995 h 553531"/>
                    <a:gd name="connsiteX6" fmla="*/ 562688 w 802084"/>
                    <a:gd name="connsiteY6" fmla="*/ 0 h 553531"/>
                    <a:gd name="connsiteX7" fmla="*/ 802084 w 802084"/>
                    <a:gd name="connsiteY7" fmla="*/ 455797 h 553531"/>
                    <a:gd name="connsiteX8" fmla="*/ 629616 w 802084"/>
                    <a:gd name="connsiteY8" fmla="*/ 553531 h 553531"/>
                    <a:gd name="connsiteX0" fmla="*/ 629616 w 802084"/>
                    <a:gd name="connsiteY0" fmla="*/ 553531 h 553531"/>
                    <a:gd name="connsiteX1" fmla="*/ 553147 w 802084"/>
                    <a:gd name="connsiteY1" fmla="*/ 33894 h 553531"/>
                    <a:gd name="connsiteX2" fmla="*/ 244230 w 802084"/>
                    <a:gd name="connsiteY2" fmla="*/ 553531 h 553531"/>
                    <a:gd name="connsiteX3" fmla="*/ 211493 w 802084"/>
                    <a:gd name="connsiteY3" fmla="*/ 553531 h 553531"/>
                    <a:gd name="connsiteX4" fmla="*/ 14958 w 802084"/>
                    <a:gd name="connsiteY4" fmla="*/ 472124 h 553531"/>
                    <a:gd name="connsiteX5" fmla="*/ 0 w 802084"/>
                    <a:gd name="connsiteY5" fmla="*/ 453995 h 553531"/>
                    <a:gd name="connsiteX6" fmla="*/ 562688 w 802084"/>
                    <a:gd name="connsiteY6" fmla="*/ 0 h 553531"/>
                    <a:gd name="connsiteX7" fmla="*/ 802084 w 802084"/>
                    <a:gd name="connsiteY7" fmla="*/ 455797 h 553531"/>
                    <a:gd name="connsiteX8" fmla="*/ 629616 w 802084"/>
                    <a:gd name="connsiteY8" fmla="*/ 553531 h 553531"/>
                    <a:gd name="connsiteX0" fmla="*/ 629616 w 802084"/>
                    <a:gd name="connsiteY0" fmla="*/ 553531 h 553531"/>
                    <a:gd name="connsiteX1" fmla="*/ 553147 w 802084"/>
                    <a:gd name="connsiteY1" fmla="*/ 33894 h 553531"/>
                    <a:gd name="connsiteX2" fmla="*/ 244230 w 802084"/>
                    <a:gd name="connsiteY2" fmla="*/ 553531 h 553531"/>
                    <a:gd name="connsiteX3" fmla="*/ 211493 w 802084"/>
                    <a:gd name="connsiteY3" fmla="*/ 553531 h 553531"/>
                    <a:gd name="connsiteX4" fmla="*/ 14958 w 802084"/>
                    <a:gd name="connsiteY4" fmla="*/ 472124 h 553531"/>
                    <a:gd name="connsiteX5" fmla="*/ 0 w 802084"/>
                    <a:gd name="connsiteY5" fmla="*/ 453995 h 553531"/>
                    <a:gd name="connsiteX6" fmla="*/ 562688 w 802084"/>
                    <a:gd name="connsiteY6" fmla="*/ 0 h 553531"/>
                    <a:gd name="connsiteX7" fmla="*/ 802084 w 802084"/>
                    <a:gd name="connsiteY7" fmla="*/ 455797 h 553531"/>
                    <a:gd name="connsiteX8" fmla="*/ 629616 w 802084"/>
                    <a:gd name="connsiteY8" fmla="*/ 553531 h 553531"/>
                    <a:gd name="connsiteX0" fmla="*/ 629616 w 802084"/>
                    <a:gd name="connsiteY0" fmla="*/ 553531 h 560986"/>
                    <a:gd name="connsiteX1" fmla="*/ 553147 w 802084"/>
                    <a:gd name="connsiteY1" fmla="*/ 33894 h 560986"/>
                    <a:gd name="connsiteX2" fmla="*/ 252230 w 802084"/>
                    <a:gd name="connsiteY2" fmla="*/ 560986 h 560986"/>
                    <a:gd name="connsiteX3" fmla="*/ 211493 w 802084"/>
                    <a:gd name="connsiteY3" fmla="*/ 553531 h 560986"/>
                    <a:gd name="connsiteX4" fmla="*/ 14958 w 802084"/>
                    <a:gd name="connsiteY4" fmla="*/ 472124 h 560986"/>
                    <a:gd name="connsiteX5" fmla="*/ 0 w 802084"/>
                    <a:gd name="connsiteY5" fmla="*/ 453995 h 560986"/>
                    <a:gd name="connsiteX6" fmla="*/ 562688 w 802084"/>
                    <a:gd name="connsiteY6" fmla="*/ 0 h 560986"/>
                    <a:gd name="connsiteX7" fmla="*/ 802084 w 802084"/>
                    <a:gd name="connsiteY7" fmla="*/ 455797 h 560986"/>
                    <a:gd name="connsiteX8" fmla="*/ 629616 w 802084"/>
                    <a:gd name="connsiteY8" fmla="*/ 553531 h 560986"/>
                    <a:gd name="connsiteX0" fmla="*/ 690956 w 863424"/>
                    <a:gd name="connsiteY0" fmla="*/ 553531 h 560986"/>
                    <a:gd name="connsiteX1" fmla="*/ 614487 w 863424"/>
                    <a:gd name="connsiteY1" fmla="*/ 33894 h 560986"/>
                    <a:gd name="connsiteX2" fmla="*/ 313570 w 863424"/>
                    <a:gd name="connsiteY2" fmla="*/ 560986 h 560986"/>
                    <a:gd name="connsiteX3" fmla="*/ 272833 w 863424"/>
                    <a:gd name="connsiteY3" fmla="*/ 553531 h 560986"/>
                    <a:gd name="connsiteX4" fmla="*/ 76298 w 863424"/>
                    <a:gd name="connsiteY4" fmla="*/ 472124 h 560986"/>
                    <a:gd name="connsiteX5" fmla="*/ 0 w 863424"/>
                    <a:gd name="connsiteY5" fmla="*/ 491275 h 560986"/>
                    <a:gd name="connsiteX6" fmla="*/ 624028 w 863424"/>
                    <a:gd name="connsiteY6" fmla="*/ 0 h 560986"/>
                    <a:gd name="connsiteX7" fmla="*/ 863424 w 863424"/>
                    <a:gd name="connsiteY7" fmla="*/ 455797 h 560986"/>
                    <a:gd name="connsiteX8" fmla="*/ 690956 w 863424"/>
                    <a:gd name="connsiteY8" fmla="*/ 553531 h 560986"/>
                    <a:gd name="connsiteX0" fmla="*/ 698979 w 871447"/>
                    <a:gd name="connsiteY0" fmla="*/ 553531 h 560986"/>
                    <a:gd name="connsiteX1" fmla="*/ 622510 w 871447"/>
                    <a:gd name="connsiteY1" fmla="*/ 33894 h 560986"/>
                    <a:gd name="connsiteX2" fmla="*/ 321593 w 871447"/>
                    <a:gd name="connsiteY2" fmla="*/ 560986 h 560986"/>
                    <a:gd name="connsiteX3" fmla="*/ 280856 w 871447"/>
                    <a:gd name="connsiteY3" fmla="*/ 553531 h 560986"/>
                    <a:gd name="connsiteX4" fmla="*/ 8023 w 871447"/>
                    <a:gd name="connsiteY4" fmla="*/ 491275 h 560986"/>
                    <a:gd name="connsiteX5" fmla="*/ 632051 w 871447"/>
                    <a:gd name="connsiteY5" fmla="*/ 0 h 560986"/>
                    <a:gd name="connsiteX6" fmla="*/ 871447 w 871447"/>
                    <a:gd name="connsiteY6" fmla="*/ 455797 h 560986"/>
                    <a:gd name="connsiteX7" fmla="*/ 698979 w 871447"/>
                    <a:gd name="connsiteY7" fmla="*/ 553531 h 560986"/>
                    <a:gd name="connsiteX0" fmla="*/ 690956 w 863424"/>
                    <a:gd name="connsiteY0" fmla="*/ 553531 h 560986"/>
                    <a:gd name="connsiteX1" fmla="*/ 614487 w 863424"/>
                    <a:gd name="connsiteY1" fmla="*/ 33894 h 560986"/>
                    <a:gd name="connsiteX2" fmla="*/ 313570 w 863424"/>
                    <a:gd name="connsiteY2" fmla="*/ 560986 h 560986"/>
                    <a:gd name="connsiteX3" fmla="*/ 0 w 863424"/>
                    <a:gd name="connsiteY3" fmla="*/ 491275 h 560986"/>
                    <a:gd name="connsiteX4" fmla="*/ 624028 w 863424"/>
                    <a:gd name="connsiteY4" fmla="*/ 0 h 560986"/>
                    <a:gd name="connsiteX5" fmla="*/ 863424 w 863424"/>
                    <a:gd name="connsiteY5" fmla="*/ 455797 h 560986"/>
                    <a:gd name="connsiteX6" fmla="*/ 690956 w 863424"/>
                    <a:gd name="connsiteY6" fmla="*/ 553531 h 560986"/>
                    <a:gd name="connsiteX0" fmla="*/ 690956 w 863424"/>
                    <a:gd name="connsiteY0" fmla="*/ 553531 h 560986"/>
                    <a:gd name="connsiteX1" fmla="*/ 614487 w 863424"/>
                    <a:gd name="connsiteY1" fmla="*/ 33894 h 560986"/>
                    <a:gd name="connsiteX2" fmla="*/ 313570 w 863424"/>
                    <a:gd name="connsiteY2" fmla="*/ 560986 h 560986"/>
                    <a:gd name="connsiteX3" fmla="*/ 0 w 863424"/>
                    <a:gd name="connsiteY3" fmla="*/ 491275 h 560986"/>
                    <a:gd name="connsiteX4" fmla="*/ 624028 w 863424"/>
                    <a:gd name="connsiteY4" fmla="*/ 0 h 560986"/>
                    <a:gd name="connsiteX5" fmla="*/ 863424 w 863424"/>
                    <a:gd name="connsiteY5" fmla="*/ 455797 h 560986"/>
                    <a:gd name="connsiteX6" fmla="*/ 690956 w 863424"/>
                    <a:gd name="connsiteY6" fmla="*/ 553531 h 560986"/>
                    <a:gd name="connsiteX0" fmla="*/ 690956 w 863424"/>
                    <a:gd name="connsiteY0" fmla="*/ 553531 h 560986"/>
                    <a:gd name="connsiteX1" fmla="*/ 614487 w 863424"/>
                    <a:gd name="connsiteY1" fmla="*/ 33894 h 560986"/>
                    <a:gd name="connsiteX2" fmla="*/ 313570 w 863424"/>
                    <a:gd name="connsiteY2" fmla="*/ 560986 h 560986"/>
                    <a:gd name="connsiteX3" fmla="*/ 0 w 863424"/>
                    <a:gd name="connsiteY3" fmla="*/ 491275 h 560986"/>
                    <a:gd name="connsiteX4" fmla="*/ 624028 w 863424"/>
                    <a:gd name="connsiteY4" fmla="*/ 0 h 560986"/>
                    <a:gd name="connsiteX5" fmla="*/ 863424 w 863424"/>
                    <a:gd name="connsiteY5" fmla="*/ 455797 h 560986"/>
                    <a:gd name="connsiteX6" fmla="*/ 690956 w 863424"/>
                    <a:gd name="connsiteY6" fmla="*/ 553531 h 560986"/>
                    <a:gd name="connsiteX0" fmla="*/ 690956 w 863424"/>
                    <a:gd name="connsiteY0" fmla="*/ 553531 h 560986"/>
                    <a:gd name="connsiteX1" fmla="*/ 614487 w 863424"/>
                    <a:gd name="connsiteY1" fmla="*/ 33894 h 560986"/>
                    <a:gd name="connsiteX2" fmla="*/ 313570 w 863424"/>
                    <a:gd name="connsiteY2" fmla="*/ 560986 h 560986"/>
                    <a:gd name="connsiteX3" fmla="*/ 0 w 863424"/>
                    <a:gd name="connsiteY3" fmla="*/ 491275 h 560986"/>
                    <a:gd name="connsiteX4" fmla="*/ 624028 w 863424"/>
                    <a:gd name="connsiteY4" fmla="*/ 0 h 560986"/>
                    <a:gd name="connsiteX5" fmla="*/ 863424 w 863424"/>
                    <a:gd name="connsiteY5" fmla="*/ 455797 h 560986"/>
                    <a:gd name="connsiteX6" fmla="*/ 690956 w 863424"/>
                    <a:gd name="connsiteY6" fmla="*/ 553531 h 560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3424" h="560986">
                      <a:moveTo>
                        <a:pt x="690956" y="553531"/>
                      </a:moveTo>
                      <a:lnTo>
                        <a:pt x="614487" y="33894"/>
                      </a:lnTo>
                      <a:lnTo>
                        <a:pt x="313570" y="560986"/>
                      </a:lnTo>
                      <a:cubicBezTo>
                        <a:pt x="222381" y="560117"/>
                        <a:pt x="123192" y="564218"/>
                        <a:pt x="0" y="491275"/>
                      </a:cubicBezTo>
                      <a:lnTo>
                        <a:pt x="624028" y="0"/>
                      </a:lnTo>
                      <a:lnTo>
                        <a:pt x="863424" y="455797"/>
                      </a:lnTo>
                      <a:cubicBezTo>
                        <a:pt x="813936" y="503287"/>
                        <a:pt x="769780" y="533379"/>
                        <a:pt x="690956" y="55353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267E6263-E07C-4831-A144-432D2D0F9986}"/>
                    </a:ext>
                  </a:extLst>
                </p:cNvPr>
                <p:cNvSpPr/>
                <p:nvPr/>
              </p:nvSpPr>
              <p:spPr>
                <a:xfrm rot="10800000">
                  <a:off x="5323718" y="2535793"/>
                  <a:ext cx="182430" cy="415981"/>
                </a:xfrm>
                <a:custGeom>
                  <a:avLst/>
                  <a:gdLst>
                    <a:gd name="connsiteX0" fmla="*/ 368324 w 385893"/>
                    <a:gd name="connsiteY0" fmla="*/ 524479 h 524479"/>
                    <a:gd name="connsiteX1" fmla="*/ 0 w 385893"/>
                    <a:gd name="connsiteY1" fmla="*/ 0 h 524479"/>
                    <a:gd name="connsiteX2" fmla="*/ 385893 w 385893"/>
                    <a:gd name="connsiteY2" fmla="*/ 510257 h 524479"/>
                    <a:gd name="connsiteX3" fmla="*/ 369292 w 385893"/>
                    <a:gd name="connsiteY3" fmla="*/ 523953 h 524479"/>
                    <a:gd name="connsiteX4" fmla="*/ 368324 w 385893"/>
                    <a:gd name="connsiteY4" fmla="*/ 524479 h 524479"/>
                    <a:gd name="connsiteX0" fmla="*/ 181924 w 199493"/>
                    <a:gd name="connsiteY0" fmla="*/ 454890 h 454890"/>
                    <a:gd name="connsiteX1" fmla="*/ 0 w 199493"/>
                    <a:gd name="connsiteY1" fmla="*/ 0 h 454890"/>
                    <a:gd name="connsiteX2" fmla="*/ 199493 w 199493"/>
                    <a:gd name="connsiteY2" fmla="*/ 440668 h 454890"/>
                    <a:gd name="connsiteX3" fmla="*/ 182892 w 199493"/>
                    <a:gd name="connsiteY3" fmla="*/ 454364 h 454890"/>
                    <a:gd name="connsiteX4" fmla="*/ 181924 w 199493"/>
                    <a:gd name="connsiteY4" fmla="*/ 454890 h 454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9493" h="454890">
                      <a:moveTo>
                        <a:pt x="181924" y="454890"/>
                      </a:moveTo>
                      <a:lnTo>
                        <a:pt x="0" y="0"/>
                      </a:lnTo>
                      <a:lnTo>
                        <a:pt x="199493" y="440668"/>
                      </a:lnTo>
                      <a:lnTo>
                        <a:pt x="182892" y="454364"/>
                      </a:lnTo>
                      <a:lnTo>
                        <a:pt x="181924" y="45489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F85E481A-118C-4717-9A7F-117A265660D0}"/>
                    </a:ext>
                  </a:extLst>
                </p:cNvPr>
                <p:cNvSpPr/>
                <p:nvPr/>
              </p:nvSpPr>
              <p:spPr>
                <a:xfrm rot="10800000">
                  <a:off x="5507971" y="2507281"/>
                  <a:ext cx="491696" cy="463099"/>
                </a:xfrm>
                <a:custGeom>
                  <a:avLst/>
                  <a:gdLst>
                    <a:gd name="connsiteX0" fmla="*/ 17573 w 383596"/>
                    <a:gd name="connsiteY0" fmla="*/ 521327 h 521327"/>
                    <a:gd name="connsiteX1" fmla="*/ 0 w 383596"/>
                    <a:gd name="connsiteY1" fmla="*/ 506828 h 521327"/>
                    <a:gd name="connsiteX2" fmla="*/ 381803 w 383596"/>
                    <a:gd name="connsiteY2" fmla="*/ 1980 h 521327"/>
                    <a:gd name="connsiteX3" fmla="*/ 383501 w 383596"/>
                    <a:gd name="connsiteY3" fmla="*/ 0 h 521327"/>
                    <a:gd name="connsiteX4" fmla="*/ 383596 w 383596"/>
                    <a:gd name="connsiteY4" fmla="*/ 125 h 521327"/>
                    <a:gd name="connsiteX5" fmla="*/ 17573 w 383596"/>
                    <a:gd name="connsiteY5" fmla="*/ 521327 h 521327"/>
                    <a:gd name="connsiteX0" fmla="*/ 164207 w 530230"/>
                    <a:gd name="connsiteY0" fmla="*/ 521327 h 521327"/>
                    <a:gd name="connsiteX1" fmla="*/ 0 w 530230"/>
                    <a:gd name="connsiteY1" fmla="*/ 496887 h 521327"/>
                    <a:gd name="connsiteX2" fmla="*/ 528437 w 530230"/>
                    <a:gd name="connsiteY2" fmla="*/ 1980 h 521327"/>
                    <a:gd name="connsiteX3" fmla="*/ 530135 w 530230"/>
                    <a:gd name="connsiteY3" fmla="*/ 0 h 521327"/>
                    <a:gd name="connsiteX4" fmla="*/ 530230 w 530230"/>
                    <a:gd name="connsiteY4" fmla="*/ 125 h 521327"/>
                    <a:gd name="connsiteX5" fmla="*/ 164207 w 530230"/>
                    <a:gd name="connsiteY5" fmla="*/ 521327 h 521327"/>
                    <a:gd name="connsiteX0" fmla="*/ 32485 w 530230"/>
                    <a:gd name="connsiteY0" fmla="*/ 506415 h 506415"/>
                    <a:gd name="connsiteX1" fmla="*/ 0 w 530230"/>
                    <a:gd name="connsiteY1" fmla="*/ 496887 h 506415"/>
                    <a:gd name="connsiteX2" fmla="*/ 528437 w 530230"/>
                    <a:gd name="connsiteY2" fmla="*/ 1980 h 506415"/>
                    <a:gd name="connsiteX3" fmla="*/ 530135 w 530230"/>
                    <a:gd name="connsiteY3" fmla="*/ 0 h 506415"/>
                    <a:gd name="connsiteX4" fmla="*/ 530230 w 530230"/>
                    <a:gd name="connsiteY4" fmla="*/ 125 h 506415"/>
                    <a:gd name="connsiteX5" fmla="*/ 32485 w 530230"/>
                    <a:gd name="connsiteY5" fmla="*/ 506415 h 506415"/>
                    <a:gd name="connsiteX0" fmla="*/ 39940 w 537685"/>
                    <a:gd name="connsiteY0" fmla="*/ 506415 h 506415"/>
                    <a:gd name="connsiteX1" fmla="*/ 0 w 537685"/>
                    <a:gd name="connsiteY1" fmla="*/ 494402 h 506415"/>
                    <a:gd name="connsiteX2" fmla="*/ 535892 w 537685"/>
                    <a:gd name="connsiteY2" fmla="*/ 1980 h 506415"/>
                    <a:gd name="connsiteX3" fmla="*/ 537590 w 537685"/>
                    <a:gd name="connsiteY3" fmla="*/ 0 h 506415"/>
                    <a:gd name="connsiteX4" fmla="*/ 537685 w 537685"/>
                    <a:gd name="connsiteY4" fmla="*/ 125 h 506415"/>
                    <a:gd name="connsiteX5" fmla="*/ 39940 w 537685"/>
                    <a:gd name="connsiteY5" fmla="*/ 506415 h 506415"/>
                    <a:gd name="connsiteX0" fmla="*/ 20058 w 537685"/>
                    <a:gd name="connsiteY0" fmla="*/ 506415 h 506415"/>
                    <a:gd name="connsiteX1" fmla="*/ 0 w 537685"/>
                    <a:gd name="connsiteY1" fmla="*/ 494402 h 506415"/>
                    <a:gd name="connsiteX2" fmla="*/ 535892 w 537685"/>
                    <a:gd name="connsiteY2" fmla="*/ 1980 h 506415"/>
                    <a:gd name="connsiteX3" fmla="*/ 537590 w 537685"/>
                    <a:gd name="connsiteY3" fmla="*/ 0 h 506415"/>
                    <a:gd name="connsiteX4" fmla="*/ 537685 w 537685"/>
                    <a:gd name="connsiteY4" fmla="*/ 125 h 506415"/>
                    <a:gd name="connsiteX5" fmla="*/ 20058 w 537685"/>
                    <a:gd name="connsiteY5" fmla="*/ 506415 h 506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7685" h="506415">
                      <a:moveTo>
                        <a:pt x="20058" y="506415"/>
                      </a:moveTo>
                      <a:lnTo>
                        <a:pt x="0" y="494402"/>
                      </a:lnTo>
                      <a:lnTo>
                        <a:pt x="535892" y="1980"/>
                      </a:lnTo>
                      <a:lnTo>
                        <a:pt x="537590" y="0"/>
                      </a:lnTo>
                      <a:lnTo>
                        <a:pt x="537685" y="125"/>
                      </a:lnTo>
                      <a:lnTo>
                        <a:pt x="20058" y="50641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FC80985B-75F2-4A8D-8B07-EAF30020E16A}"/>
                    </a:ext>
                  </a:extLst>
                </p:cNvPr>
                <p:cNvSpPr/>
                <p:nvPr/>
              </p:nvSpPr>
              <p:spPr>
                <a:xfrm rot="18900000" flipH="1">
                  <a:off x="5599318" y="1080237"/>
                  <a:ext cx="413537" cy="846578"/>
                </a:xfrm>
                <a:prstGeom prst="moon">
                  <a:avLst>
                    <a:gd name="adj" fmla="val 46318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円/楕円 368">
                  <a:extLst>
                    <a:ext uri="{FF2B5EF4-FFF2-40B4-BE49-F238E27FC236}">
                      <a16:creationId xmlns:a16="http://schemas.microsoft.com/office/drawing/2014/main" id="{5901B190-4D76-4A88-805A-BE6BC864C002}"/>
                    </a:ext>
                  </a:extLst>
                </p:cNvPr>
                <p:cNvSpPr/>
                <p:nvPr/>
              </p:nvSpPr>
              <p:spPr>
                <a:xfrm rot="900000" flipH="1">
                  <a:off x="5918079" y="1752978"/>
                  <a:ext cx="214095" cy="354312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" name="円/楕円 369">
                  <a:extLst>
                    <a:ext uri="{FF2B5EF4-FFF2-40B4-BE49-F238E27FC236}">
                      <a16:creationId xmlns:a16="http://schemas.microsoft.com/office/drawing/2014/main" id="{41B2D44B-55BA-4AD7-8523-F4802837560B}"/>
                    </a:ext>
                  </a:extLst>
                </p:cNvPr>
                <p:cNvSpPr/>
                <p:nvPr/>
              </p:nvSpPr>
              <p:spPr>
                <a:xfrm rot="900000" flipH="1">
                  <a:off x="5964271" y="1814484"/>
                  <a:ext cx="126746" cy="232242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9B0ED715-AF3E-4235-82F4-7CE3B8633497}"/>
                    </a:ext>
                  </a:extLst>
                </p:cNvPr>
                <p:cNvSpPr/>
                <p:nvPr/>
              </p:nvSpPr>
              <p:spPr>
                <a:xfrm>
                  <a:off x="5010150" y="1263650"/>
                  <a:ext cx="955189" cy="346348"/>
                </a:xfrm>
                <a:custGeom>
                  <a:avLst/>
                  <a:gdLst>
                    <a:gd name="connsiteX0" fmla="*/ 425823 w 851646"/>
                    <a:gd name="connsiteY0" fmla="*/ 0 h 312616"/>
                    <a:gd name="connsiteX1" fmla="*/ 827162 w 851646"/>
                    <a:gd name="connsiteY1" fmla="*/ 241124 h 312616"/>
                    <a:gd name="connsiteX2" fmla="*/ 851646 w 851646"/>
                    <a:gd name="connsiteY2" fmla="*/ 312616 h 312616"/>
                    <a:gd name="connsiteX3" fmla="*/ 846055 w 851646"/>
                    <a:gd name="connsiteY3" fmla="*/ 310192 h 312616"/>
                    <a:gd name="connsiteX4" fmla="*/ 425823 w 851646"/>
                    <a:gd name="connsiteY4" fmla="*/ 242767 h 312616"/>
                    <a:gd name="connsiteX5" fmla="*/ 5592 w 851646"/>
                    <a:gd name="connsiteY5" fmla="*/ 310192 h 312616"/>
                    <a:gd name="connsiteX6" fmla="*/ 0 w 851646"/>
                    <a:gd name="connsiteY6" fmla="*/ 312616 h 312616"/>
                    <a:gd name="connsiteX7" fmla="*/ 24484 w 851646"/>
                    <a:gd name="connsiteY7" fmla="*/ 241124 h 312616"/>
                    <a:gd name="connsiteX8" fmla="*/ 425823 w 851646"/>
                    <a:gd name="connsiteY8" fmla="*/ 0 h 31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1646" h="312616">
                      <a:moveTo>
                        <a:pt x="425823" y="0"/>
                      </a:moveTo>
                      <a:cubicBezTo>
                        <a:pt x="606242" y="0"/>
                        <a:pt x="761040" y="99426"/>
                        <a:pt x="827162" y="241124"/>
                      </a:cubicBezTo>
                      <a:lnTo>
                        <a:pt x="851646" y="312616"/>
                      </a:lnTo>
                      <a:lnTo>
                        <a:pt x="846055" y="310192"/>
                      </a:lnTo>
                      <a:cubicBezTo>
                        <a:pt x="726097" y="267624"/>
                        <a:pt x="581486" y="242767"/>
                        <a:pt x="425823" y="242767"/>
                      </a:cubicBezTo>
                      <a:cubicBezTo>
                        <a:pt x="270160" y="242767"/>
                        <a:pt x="125549" y="267624"/>
                        <a:pt x="5592" y="310192"/>
                      </a:cubicBezTo>
                      <a:lnTo>
                        <a:pt x="0" y="312616"/>
                      </a:lnTo>
                      <a:lnTo>
                        <a:pt x="24484" y="241124"/>
                      </a:lnTo>
                      <a:cubicBezTo>
                        <a:pt x="90607" y="99426"/>
                        <a:pt x="245405" y="0"/>
                        <a:pt x="42582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" name="月 30">
                  <a:extLst>
                    <a:ext uri="{FF2B5EF4-FFF2-40B4-BE49-F238E27FC236}">
                      <a16:creationId xmlns:a16="http://schemas.microsoft.com/office/drawing/2014/main" id="{D0A8BA46-98A9-4264-966D-667511C11DC5}"/>
                    </a:ext>
                  </a:extLst>
                </p:cNvPr>
                <p:cNvSpPr/>
                <p:nvPr/>
              </p:nvSpPr>
              <p:spPr>
                <a:xfrm flipH="1">
                  <a:off x="5879337" y="1483070"/>
                  <a:ext cx="77331" cy="105669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" name="円/楕円 27">
                  <a:extLst>
                    <a:ext uri="{FF2B5EF4-FFF2-40B4-BE49-F238E27FC236}">
                      <a16:creationId xmlns:a16="http://schemas.microsoft.com/office/drawing/2014/main" id="{8DB5BC92-8CA3-49BD-8B07-7AC6036CD200}"/>
                    </a:ext>
                  </a:extLst>
                </p:cNvPr>
                <p:cNvSpPr/>
                <p:nvPr/>
              </p:nvSpPr>
              <p:spPr>
                <a:xfrm>
                  <a:off x="5504762" y="1651003"/>
                  <a:ext cx="223764" cy="3965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" name="円/楕円 27">
                  <a:extLst>
                    <a:ext uri="{FF2B5EF4-FFF2-40B4-BE49-F238E27FC236}">
                      <a16:creationId xmlns:a16="http://schemas.microsoft.com/office/drawing/2014/main" id="{C93B9EC5-D85D-41FC-93C5-1217FD992C0B}"/>
                    </a:ext>
                  </a:extLst>
                </p:cNvPr>
                <p:cNvSpPr/>
                <p:nvPr/>
              </p:nvSpPr>
              <p:spPr>
                <a:xfrm flipH="1">
                  <a:off x="5138151" y="1651003"/>
                  <a:ext cx="135088" cy="3965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B9C5FBC4-51DF-441E-9314-DDDFB9D2AE30}"/>
                  </a:ext>
                </a:extLst>
              </p:cNvPr>
              <p:cNvSpPr/>
              <p:nvPr/>
            </p:nvSpPr>
            <p:spPr>
              <a:xfrm>
                <a:off x="8166655" y="2682075"/>
                <a:ext cx="331182" cy="866205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8B674080-9BF2-4F81-8DF5-CF69AE00EB3B}"/>
                  </a:ext>
                </a:extLst>
              </p:cNvPr>
              <p:cNvSpPr/>
              <p:nvPr/>
            </p:nvSpPr>
            <p:spPr>
              <a:xfrm>
                <a:off x="7610469" y="1528076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5033108A-84C4-4F56-A497-47685F5C8D74}"/>
                  </a:ext>
                </a:extLst>
              </p:cNvPr>
              <p:cNvGrpSpPr/>
              <p:nvPr/>
            </p:nvGrpSpPr>
            <p:grpSpPr>
              <a:xfrm>
                <a:off x="7454128" y="1740786"/>
                <a:ext cx="92869" cy="178007"/>
                <a:chOff x="1599941" y="1796144"/>
                <a:chExt cx="92869" cy="178007"/>
              </a:xfrm>
            </p:grpSpPr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0AAC81BF-E679-4745-B359-B4D69EE3D042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円: 塗りつぶしなし 13">
                  <a:extLst>
                    <a:ext uri="{FF2B5EF4-FFF2-40B4-BE49-F238E27FC236}">
                      <a16:creationId xmlns:a16="http://schemas.microsoft.com/office/drawing/2014/main" id="{CB6C0B41-EFE1-4E29-82A4-ABDE101547A8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3E150B68-C905-4499-953E-8CF8D3825F31}"/>
                  </a:ext>
                </a:extLst>
              </p:cNvPr>
              <p:cNvGrpSpPr/>
              <p:nvPr/>
            </p:nvGrpSpPr>
            <p:grpSpPr>
              <a:xfrm>
                <a:off x="7844519" y="1740786"/>
                <a:ext cx="131227" cy="178007"/>
                <a:chOff x="1599941" y="1796144"/>
                <a:chExt cx="92869" cy="178007"/>
              </a:xfrm>
            </p:grpSpPr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911EB52F-1C65-45CF-A13F-078DBBB0A724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円: 塗りつぶしなし 11">
                  <a:extLst>
                    <a:ext uri="{FF2B5EF4-FFF2-40B4-BE49-F238E27FC236}">
                      <a16:creationId xmlns:a16="http://schemas.microsoft.com/office/drawing/2014/main" id="{D7C0C757-854C-45D7-8F5D-36B6C4604258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" name="円/楕円 27">
              <a:extLst>
                <a:ext uri="{FF2B5EF4-FFF2-40B4-BE49-F238E27FC236}">
                  <a16:creationId xmlns:a16="http://schemas.microsoft.com/office/drawing/2014/main" id="{B4773059-ACFB-4E26-B17C-B0F24441B549}"/>
                </a:ext>
              </a:extLst>
            </p:cNvPr>
            <p:cNvSpPr/>
            <p:nvPr/>
          </p:nvSpPr>
          <p:spPr>
            <a:xfrm rot="7032295">
              <a:off x="7771216" y="2138823"/>
              <a:ext cx="220132" cy="76921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円/楕円 27">
              <a:extLst>
                <a:ext uri="{FF2B5EF4-FFF2-40B4-BE49-F238E27FC236}">
                  <a16:creationId xmlns:a16="http://schemas.microsoft.com/office/drawing/2014/main" id="{7F8E9FFD-72AD-4426-93E0-79DF51B9E064}"/>
                </a:ext>
              </a:extLst>
            </p:cNvPr>
            <p:cNvSpPr/>
            <p:nvPr/>
          </p:nvSpPr>
          <p:spPr>
            <a:xfrm rot="13943616">
              <a:off x="7524237" y="2172414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897DCF28-1A3B-464C-B31C-0AD623EBA66E}"/>
              </a:ext>
            </a:extLst>
          </p:cNvPr>
          <p:cNvGrpSpPr/>
          <p:nvPr/>
        </p:nvGrpSpPr>
        <p:grpSpPr>
          <a:xfrm>
            <a:off x="4335754" y="1074595"/>
            <a:ext cx="1118579" cy="2477430"/>
            <a:chOff x="4335754" y="1074595"/>
            <a:chExt cx="1118579" cy="2477430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B0441E16-C2D4-47A1-96E6-78A2DC7D22EF}"/>
                </a:ext>
              </a:extLst>
            </p:cNvPr>
            <p:cNvGrpSpPr/>
            <p:nvPr/>
          </p:nvGrpSpPr>
          <p:grpSpPr>
            <a:xfrm>
              <a:off x="4335754" y="1074595"/>
              <a:ext cx="1118579" cy="2477430"/>
              <a:chOff x="4317166" y="1080237"/>
              <a:chExt cx="1118579" cy="2477430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913DF261-70E6-4D07-B1DA-7830F10C33A1}"/>
                  </a:ext>
                </a:extLst>
              </p:cNvPr>
              <p:cNvGrpSpPr/>
              <p:nvPr/>
            </p:nvGrpSpPr>
            <p:grpSpPr>
              <a:xfrm>
                <a:off x="4317166" y="1080237"/>
                <a:ext cx="1101272" cy="2477430"/>
                <a:chOff x="3342430" y="1080237"/>
                <a:chExt cx="1101272" cy="2477430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FF1C787D-1E32-4EE7-9ACD-DCCB24AE8E55}"/>
                    </a:ext>
                  </a:extLst>
                </p:cNvPr>
                <p:cNvGrpSpPr/>
                <p:nvPr/>
              </p:nvGrpSpPr>
              <p:grpSpPr>
                <a:xfrm>
                  <a:off x="3342430" y="1080237"/>
                  <a:ext cx="1101272" cy="2477430"/>
                  <a:chOff x="3288209" y="961960"/>
                  <a:chExt cx="1153848" cy="2595707"/>
                </a:xfrm>
              </p:grpSpPr>
              <p:sp>
                <p:nvSpPr>
                  <p:cNvPr id="50" name="円/楕円 637">
                    <a:extLst>
                      <a:ext uri="{FF2B5EF4-FFF2-40B4-BE49-F238E27FC236}">
                        <a16:creationId xmlns:a16="http://schemas.microsoft.com/office/drawing/2014/main" id="{65907530-A7CD-47BD-95AB-14BFA9BCC11A}"/>
                      </a:ext>
                    </a:extLst>
                  </p:cNvPr>
                  <p:cNvSpPr/>
                  <p:nvPr/>
                </p:nvSpPr>
                <p:spPr>
                  <a:xfrm>
                    <a:off x="3491211" y="2101850"/>
                    <a:ext cx="121939" cy="48362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5368" h="355839">
                        <a:moveTo>
                          <a:pt x="62684" y="0"/>
                        </a:moveTo>
                        <a:cubicBezTo>
                          <a:pt x="97303" y="0"/>
                          <a:pt x="125368" y="28916"/>
                          <a:pt x="125368" y="64586"/>
                        </a:cubicBezTo>
                        <a:cubicBezTo>
                          <a:pt x="125368" y="89534"/>
                          <a:pt x="111640" y="111178"/>
                          <a:pt x="91177" y="121253"/>
                        </a:cubicBezTo>
                        <a:cubicBezTo>
                          <a:pt x="111640" y="131329"/>
                          <a:pt x="125368" y="152972"/>
                          <a:pt x="125368" y="177920"/>
                        </a:cubicBezTo>
                        <a:cubicBezTo>
                          <a:pt x="125368" y="202868"/>
                          <a:pt x="111640" y="224511"/>
                          <a:pt x="91178" y="234587"/>
                        </a:cubicBezTo>
                        <a:cubicBezTo>
                          <a:pt x="111640" y="244662"/>
                          <a:pt x="125368" y="266306"/>
                          <a:pt x="125368" y="291253"/>
                        </a:cubicBezTo>
                        <a:cubicBezTo>
                          <a:pt x="125368" y="326923"/>
                          <a:pt x="97303" y="355839"/>
                          <a:pt x="62684" y="355839"/>
                        </a:cubicBezTo>
                        <a:cubicBezTo>
                          <a:pt x="28065" y="355839"/>
                          <a:pt x="0" y="326923"/>
                          <a:pt x="0" y="291253"/>
                        </a:cubicBezTo>
                        <a:cubicBezTo>
                          <a:pt x="0" y="266306"/>
                          <a:pt x="13728" y="244662"/>
                          <a:pt x="34191" y="234587"/>
                        </a:cubicBezTo>
                        <a:cubicBezTo>
                          <a:pt x="13728" y="224511"/>
                          <a:pt x="0" y="202868"/>
                          <a:pt x="0" y="177920"/>
                        </a:cubicBezTo>
                        <a:cubicBezTo>
                          <a:pt x="0" y="152972"/>
                          <a:pt x="13729" y="131329"/>
                          <a:pt x="34192" y="121253"/>
                        </a:cubicBezTo>
                        <a:cubicBezTo>
                          <a:pt x="13729" y="111178"/>
                          <a:pt x="0" y="89534"/>
                          <a:pt x="0" y="64586"/>
                        </a:cubicBezTo>
                        <a:cubicBezTo>
                          <a:pt x="0" y="28916"/>
                          <a:pt x="28065" y="0"/>
                          <a:pt x="6268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1" name="円/楕円 637">
                    <a:extLst>
                      <a:ext uri="{FF2B5EF4-FFF2-40B4-BE49-F238E27FC236}">
                        <a16:creationId xmlns:a16="http://schemas.microsoft.com/office/drawing/2014/main" id="{9A7280AA-6155-4421-8CDB-8D21E7A0B433}"/>
                      </a:ext>
                    </a:extLst>
                  </p:cNvPr>
                  <p:cNvSpPr/>
                  <p:nvPr/>
                </p:nvSpPr>
                <p:spPr>
                  <a:xfrm>
                    <a:off x="4177011" y="2070307"/>
                    <a:ext cx="142556" cy="5151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5368" h="355839">
                        <a:moveTo>
                          <a:pt x="62684" y="0"/>
                        </a:moveTo>
                        <a:cubicBezTo>
                          <a:pt x="97303" y="0"/>
                          <a:pt x="125368" y="28916"/>
                          <a:pt x="125368" y="64586"/>
                        </a:cubicBezTo>
                        <a:cubicBezTo>
                          <a:pt x="125368" y="89534"/>
                          <a:pt x="111640" y="111178"/>
                          <a:pt x="91177" y="121253"/>
                        </a:cubicBezTo>
                        <a:cubicBezTo>
                          <a:pt x="111640" y="131329"/>
                          <a:pt x="125368" y="152972"/>
                          <a:pt x="125368" y="177920"/>
                        </a:cubicBezTo>
                        <a:cubicBezTo>
                          <a:pt x="125368" y="202868"/>
                          <a:pt x="111640" y="224511"/>
                          <a:pt x="91178" y="234587"/>
                        </a:cubicBezTo>
                        <a:cubicBezTo>
                          <a:pt x="111640" y="244662"/>
                          <a:pt x="125368" y="266306"/>
                          <a:pt x="125368" y="291253"/>
                        </a:cubicBezTo>
                        <a:cubicBezTo>
                          <a:pt x="125368" y="326923"/>
                          <a:pt x="97303" y="355839"/>
                          <a:pt x="62684" y="355839"/>
                        </a:cubicBezTo>
                        <a:cubicBezTo>
                          <a:pt x="28065" y="355839"/>
                          <a:pt x="0" y="326923"/>
                          <a:pt x="0" y="291253"/>
                        </a:cubicBezTo>
                        <a:cubicBezTo>
                          <a:pt x="0" y="266306"/>
                          <a:pt x="13728" y="244662"/>
                          <a:pt x="34191" y="234587"/>
                        </a:cubicBezTo>
                        <a:cubicBezTo>
                          <a:pt x="13728" y="224511"/>
                          <a:pt x="0" y="202868"/>
                          <a:pt x="0" y="177920"/>
                        </a:cubicBezTo>
                        <a:cubicBezTo>
                          <a:pt x="0" y="152972"/>
                          <a:pt x="13729" y="131329"/>
                          <a:pt x="34192" y="121253"/>
                        </a:cubicBezTo>
                        <a:cubicBezTo>
                          <a:pt x="13729" y="111178"/>
                          <a:pt x="0" y="89534"/>
                          <a:pt x="0" y="64586"/>
                        </a:cubicBezTo>
                        <a:cubicBezTo>
                          <a:pt x="0" y="28916"/>
                          <a:pt x="28065" y="0"/>
                          <a:pt x="6268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2" name="月 51">
                    <a:extLst>
                      <a:ext uri="{FF2B5EF4-FFF2-40B4-BE49-F238E27FC236}">
                        <a16:creationId xmlns:a16="http://schemas.microsoft.com/office/drawing/2014/main" id="{4B014119-05D7-4ABC-A34B-7EAD6D462CA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288209" y="1149803"/>
                    <a:ext cx="258026" cy="741439"/>
                  </a:xfrm>
                  <a:prstGeom prst="moon">
                    <a:avLst>
                      <a:gd name="adj" fmla="val 59745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" name="円/楕円 373">
                    <a:extLst>
                      <a:ext uri="{FF2B5EF4-FFF2-40B4-BE49-F238E27FC236}">
                        <a16:creationId xmlns:a16="http://schemas.microsoft.com/office/drawing/2014/main" id="{E8EFC024-38A0-450D-B773-AFD25CB30334}"/>
                      </a:ext>
                    </a:extLst>
                  </p:cNvPr>
                  <p:cNvSpPr/>
                  <p:nvPr/>
                </p:nvSpPr>
                <p:spPr>
                  <a:xfrm>
                    <a:off x="3295776" y="1080237"/>
                    <a:ext cx="1146281" cy="120670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75C4A967-6944-485F-A127-0907A1A6CF11}"/>
                      </a:ext>
                    </a:extLst>
                  </p:cNvPr>
                  <p:cNvSpPr/>
                  <p:nvPr/>
                </p:nvSpPr>
                <p:spPr>
                  <a:xfrm>
                    <a:off x="3314006" y="1193433"/>
                    <a:ext cx="987290" cy="1614209"/>
                  </a:xfrm>
                  <a:custGeom>
                    <a:avLst/>
                    <a:gdLst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0 w 897082"/>
                      <a:gd name="connsiteY15" fmla="*/ 572384 h 1466720"/>
                      <a:gd name="connsiteX16" fmla="*/ 0 w 897082"/>
                      <a:gd name="connsiteY16" fmla="*/ 448541 h 1466720"/>
                      <a:gd name="connsiteX17" fmla="*/ 448541 w 897082"/>
                      <a:gd name="connsiteY17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85412 w 897082"/>
                      <a:gd name="connsiteY15" fmla="*/ 835562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85412 w 897082"/>
                      <a:gd name="connsiteY15" fmla="*/ 835562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85412 w 897082"/>
                      <a:gd name="connsiteY15" fmla="*/ 835562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  <a:gd name="connsiteX0" fmla="*/ 448541 w 897082"/>
                      <a:gd name="connsiteY0" fmla="*/ 0 h 1466720"/>
                      <a:gd name="connsiteX1" fmla="*/ 897082 w 897082"/>
                      <a:gd name="connsiteY1" fmla="*/ 448541 h 1466720"/>
                      <a:gd name="connsiteX2" fmla="*/ 897082 w 897082"/>
                      <a:gd name="connsiteY2" fmla="*/ 572384 h 1466720"/>
                      <a:gd name="connsiteX3" fmla="*/ 623133 w 897082"/>
                      <a:gd name="connsiteY3" fmla="*/ 985676 h 1466720"/>
                      <a:gd name="connsiteX4" fmla="*/ 564119 w 897082"/>
                      <a:gd name="connsiteY4" fmla="*/ 1003996 h 1466720"/>
                      <a:gd name="connsiteX5" fmla="*/ 575827 w 897082"/>
                      <a:gd name="connsiteY5" fmla="*/ 1118635 h 1466720"/>
                      <a:gd name="connsiteX6" fmla="*/ 603105 w 897082"/>
                      <a:gd name="connsiteY6" fmla="*/ 1118635 h 1466720"/>
                      <a:gd name="connsiteX7" fmla="*/ 786798 w 897082"/>
                      <a:gd name="connsiteY7" fmla="*/ 1292678 h 1466720"/>
                      <a:gd name="connsiteX8" fmla="*/ 786797 w 897082"/>
                      <a:gd name="connsiteY8" fmla="*/ 1466720 h 1466720"/>
                      <a:gd name="connsiteX9" fmla="*/ 188668 w 897082"/>
                      <a:gd name="connsiteY9" fmla="*/ 1466720 h 1466720"/>
                      <a:gd name="connsiteX10" fmla="*/ 188668 w 897082"/>
                      <a:gd name="connsiteY10" fmla="*/ 1292678 h 1466720"/>
                      <a:gd name="connsiteX11" fmla="*/ 300860 w 897082"/>
                      <a:gd name="connsiteY11" fmla="*/ 1132312 h 1466720"/>
                      <a:gd name="connsiteX12" fmla="*/ 352270 w 897082"/>
                      <a:gd name="connsiteY12" fmla="*/ 1122478 h 1466720"/>
                      <a:gd name="connsiteX13" fmla="*/ 363516 w 897082"/>
                      <a:gd name="connsiteY13" fmla="*/ 1012354 h 1466720"/>
                      <a:gd name="connsiteX14" fmla="*/ 358144 w 897082"/>
                      <a:gd name="connsiteY14" fmla="*/ 1011812 h 1466720"/>
                      <a:gd name="connsiteX15" fmla="*/ 85412 w 897082"/>
                      <a:gd name="connsiteY15" fmla="*/ 835562 h 1466720"/>
                      <a:gd name="connsiteX16" fmla="*/ 0 w 897082"/>
                      <a:gd name="connsiteY16" fmla="*/ 572384 h 1466720"/>
                      <a:gd name="connsiteX17" fmla="*/ 0 w 897082"/>
                      <a:gd name="connsiteY17" fmla="*/ 448541 h 1466720"/>
                      <a:gd name="connsiteX18" fmla="*/ 448541 w 897082"/>
                      <a:gd name="connsiteY18" fmla="*/ 0 h 1466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897082" h="1466720">
                        <a:moveTo>
                          <a:pt x="448541" y="0"/>
                        </a:moveTo>
                        <a:cubicBezTo>
                          <a:pt x="696263" y="0"/>
                          <a:pt x="897082" y="200819"/>
                          <a:pt x="897082" y="448541"/>
                        </a:cubicBezTo>
                        <a:lnTo>
                          <a:pt x="897082" y="572384"/>
                        </a:lnTo>
                        <a:cubicBezTo>
                          <a:pt x="897082" y="758175"/>
                          <a:pt x="784121" y="917584"/>
                          <a:pt x="623133" y="985676"/>
                        </a:cubicBezTo>
                        <a:lnTo>
                          <a:pt x="564119" y="1003996"/>
                        </a:lnTo>
                        <a:lnTo>
                          <a:pt x="575827" y="1118635"/>
                        </a:lnTo>
                        <a:lnTo>
                          <a:pt x="603105" y="1118635"/>
                        </a:lnTo>
                        <a:cubicBezTo>
                          <a:pt x="704556" y="1118635"/>
                          <a:pt x="786798" y="1196557"/>
                          <a:pt x="786798" y="1292678"/>
                        </a:cubicBezTo>
                        <a:cubicBezTo>
                          <a:pt x="786798" y="1350692"/>
                          <a:pt x="786797" y="1408706"/>
                          <a:pt x="786797" y="1466720"/>
                        </a:cubicBezTo>
                        <a:lnTo>
                          <a:pt x="188668" y="1466720"/>
                        </a:lnTo>
                        <a:lnTo>
                          <a:pt x="188668" y="1292678"/>
                        </a:lnTo>
                        <a:cubicBezTo>
                          <a:pt x="188668" y="1220587"/>
                          <a:pt x="234929" y="1158734"/>
                          <a:pt x="300860" y="1132312"/>
                        </a:cubicBezTo>
                        <a:lnTo>
                          <a:pt x="352270" y="1122478"/>
                        </a:lnTo>
                        <a:lnTo>
                          <a:pt x="363516" y="1012354"/>
                        </a:lnTo>
                        <a:lnTo>
                          <a:pt x="358144" y="1011812"/>
                        </a:lnTo>
                        <a:cubicBezTo>
                          <a:pt x="311793" y="982347"/>
                          <a:pt x="129234" y="965474"/>
                          <a:pt x="85412" y="835562"/>
                        </a:cubicBezTo>
                        <a:cubicBezTo>
                          <a:pt x="-1482" y="769126"/>
                          <a:pt x="14235" y="636888"/>
                          <a:pt x="0" y="572384"/>
                        </a:cubicBezTo>
                        <a:lnTo>
                          <a:pt x="0" y="448541"/>
                        </a:lnTo>
                        <a:cubicBezTo>
                          <a:pt x="0" y="200819"/>
                          <a:pt x="200819" y="0"/>
                          <a:pt x="4485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98C51205-D82E-4739-B466-5AD64B24F796}"/>
                      </a:ext>
                    </a:extLst>
                  </p:cNvPr>
                  <p:cNvSpPr/>
                  <p:nvPr/>
                </p:nvSpPr>
                <p:spPr>
                  <a:xfrm>
                    <a:off x="3702501" y="2298389"/>
                    <a:ext cx="198330" cy="101646"/>
                  </a:xfrm>
                  <a:custGeom>
                    <a:avLst/>
                    <a:gdLst>
                      <a:gd name="connsiteX0" fmla="*/ 209318 w 211408"/>
                      <a:gd name="connsiteY0" fmla="*/ 0 h 93697"/>
                      <a:gd name="connsiteX1" fmla="*/ 211408 w 211408"/>
                      <a:gd name="connsiteY1" fmla="*/ 20463 h 93697"/>
                      <a:gd name="connsiteX2" fmla="*/ 206348 w 211408"/>
                      <a:gd name="connsiteY2" fmla="*/ 24396 h 93697"/>
                      <a:gd name="connsiteX3" fmla="*/ 7260 w 211408"/>
                      <a:gd name="connsiteY3" fmla="*/ 93228 h 93697"/>
                      <a:gd name="connsiteX4" fmla="*/ 0 w 211408"/>
                      <a:gd name="connsiteY4" fmla="*/ 93697 h 93697"/>
                      <a:gd name="connsiteX5" fmla="*/ 8715 w 211408"/>
                      <a:gd name="connsiteY5" fmla="*/ 8358 h 93697"/>
                      <a:gd name="connsiteX6" fmla="*/ 93740 w 211408"/>
                      <a:gd name="connsiteY6" fmla="*/ 16929 h 93697"/>
                      <a:gd name="connsiteX7" fmla="*/ 184137 w 211408"/>
                      <a:gd name="connsiteY7" fmla="*/ 7816 h 93697"/>
                      <a:gd name="connsiteX0" fmla="*/ 209318 w 211408"/>
                      <a:gd name="connsiteY0" fmla="*/ 0 h 93697"/>
                      <a:gd name="connsiteX1" fmla="*/ 211408 w 211408"/>
                      <a:gd name="connsiteY1" fmla="*/ 20463 h 93697"/>
                      <a:gd name="connsiteX2" fmla="*/ 7260 w 211408"/>
                      <a:gd name="connsiteY2" fmla="*/ 93228 h 93697"/>
                      <a:gd name="connsiteX3" fmla="*/ 0 w 211408"/>
                      <a:gd name="connsiteY3" fmla="*/ 93697 h 93697"/>
                      <a:gd name="connsiteX4" fmla="*/ 8715 w 211408"/>
                      <a:gd name="connsiteY4" fmla="*/ 8358 h 93697"/>
                      <a:gd name="connsiteX5" fmla="*/ 93740 w 211408"/>
                      <a:gd name="connsiteY5" fmla="*/ 16929 h 93697"/>
                      <a:gd name="connsiteX6" fmla="*/ 184137 w 211408"/>
                      <a:gd name="connsiteY6" fmla="*/ 7816 h 93697"/>
                      <a:gd name="connsiteX7" fmla="*/ 209318 w 211408"/>
                      <a:gd name="connsiteY7" fmla="*/ 0 h 93697"/>
                      <a:gd name="connsiteX0" fmla="*/ 209318 w 209318"/>
                      <a:gd name="connsiteY0" fmla="*/ 0 h 93697"/>
                      <a:gd name="connsiteX1" fmla="*/ 7260 w 209318"/>
                      <a:gd name="connsiteY1" fmla="*/ 93228 h 93697"/>
                      <a:gd name="connsiteX2" fmla="*/ 0 w 209318"/>
                      <a:gd name="connsiteY2" fmla="*/ 93697 h 93697"/>
                      <a:gd name="connsiteX3" fmla="*/ 8715 w 209318"/>
                      <a:gd name="connsiteY3" fmla="*/ 8358 h 93697"/>
                      <a:gd name="connsiteX4" fmla="*/ 93740 w 209318"/>
                      <a:gd name="connsiteY4" fmla="*/ 16929 h 93697"/>
                      <a:gd name="connsiteX5" fmla="*/ 184137 w 209318"/>
                      <a:gd name="connsiteY5" fmla="*/ 7816 h 93697"/>
                      <a:gd name="connsiteX6" fmla="*/ 209318 w 209318"/>
                      <a:gd name="connsiteY6" fmla="*/ 0 h 93697"/>
                      <a:gd name="connsiteX0" fmla="*/ 209318 w 209318"/>
                      <a:gd name="connsiteY0" fmla="*/ 0 h 93697"/>
                      <a:gd name="connsiteX1" fmla="*/ 7260 w 209318"/>
                      <a:gd name="connsiteY1" fmla="*/ 93228 h 93697"/>
                      <a:gd name="connsiteX2" fmla="*/ 0 w 209318"/>
                      <a:gd name="connsiteY2" fmla="*/ 93697 h 93697"/>
                      <a:gd name="connsiteX3" fmla="*/ 8715 w 209318"/>
                      <a:gd name="connsiteY3" fmla="*/ 8358 h 93697"/>
                      <a:gd name="connsiteX4" fmla="*/ 93740 w 209318"/>
                      <a:gd name="connsiteY4" fmla="*/ 16929 h 93697"/>
                      <a:gd name="connsiteX5" fmla="*/ 184137 w 209318"/>
                      <a:gd name="connsiteY5" fmla="*/ 7816 h 93697"/>
                      <a:gd name="connsiteX6" fmla="*/ 209318 w 209318"/>
                      <a:gd name="connsiteY6" fmla="*/ 0 h 93697"/>
                      <a:gd name="connsiteX0" fmla="*/ 209318 w 209318"/>
                      <a:gd name="connsiteY0" fmla="*/ 0 h 93697"/>
                      <a:gd name="connsiteX1" fmla="*/ 0 w 209318"/>
                      <a:gd name="connsiteY1" fmla="*/ 93697 h 93697"/>
                      <a:gd name="connsiteX2" fmla="*/ 8715 w 209318"/>
                      <a:gd name="connsiteY2" fmla="*/ 8358 h 93697"/>
                      <a:gd name="connsiteX3" fmla="*/ 93740 w 209318"/>
                      <a:gd name="connsiteY3" fmla="*/ 16929 h 93697"/>
                      <a:gd name="connsiteX4" fmla="*/ 184137 w 209318"/>
                      <a:gd name="connsiteY4" fmla="*/ 7816 h 93697"/>
                      <a:gd name="connsiteX5" fmla="*/ 209318 w 209318"/>
                      <a:gd name="connsiteY5" fmla="*/ 0 h 93697"/>
                      <a:gd name="connsiteX0" fmla="*/ 209318 w 209318"/>
                      <a:gd name="connsiteY0" fmla="*/ 0 h 93697"/>
                      <a:gd name="connsiteX1" fmla="*/ 0 w 209318"/>
                      <a:gd name="connsiteY1" fmla="*/ 93697 h 93697"/>
                      <a:gd name="connsiteX2" fmla="*/ 8715 w 209318"/>
                      <a:gd name="connsiteY2" fmla="*/ 8358 h 93697"/>
                      <a:gd name="connsiteX3" fmla="*/ 93740 w 209318"/>
                      <a:gd name="connsiteY3" fmla="*/ 16929 h 93697"/>
                      <a:gd name="connsiteX4" fmla="*/ 184137 w 209318"/>
                      <a:gd name="connsiteY4" fmla="*/ 7816 h 93697"/>
                      <a:gd name="connsiteX5" fmla="*/ 209318 w 209318"/>
                      <a:gd name="connsiteY5" fmla="*/ 0 h 93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9318" h="93697">
                        <a:moveTo>
                          <a:pt x="209318" y="0"/>
                        </a:moveTo>
                        <a:cubicBezTo>
                          <a:pt x="148204" y="60213"/>
                          <a:pt x="33434" y="92304"/>
                          <a:pt x="0" y="93697"/>
                        </a:cubicBezTo>
                        <a:lnTo>
                          <a:pt x="8715" y="8358"/>
                        </a:lnTo>
                        <a:lnTo>
                          <a:pt x="93740" y="16929"/>
                        </a:lnTo>
                        <a:cubicBezTo>
                          <a:pt x="124705" y="16929"/>
                          <a:pt x="154938" y="13791"/>
                          <a:pt x="184137" y="7816"/>
                        </a:cubicBezTo>
                        <a:lnTo>
                          <a:pt x="209318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D0C7DD42-43CC-4F85-831A-305774761AE3}"/>
                      </a:ext>
                    </a:extLst>
                  </p:cNvPr>
                  <p:cNvSpPr/>
                  <p:nvPr/>
                </p:nvSpPr>
                <p:spPr>
                  <a:xfrm>
                    <a:off x="3367823" y="2424556"/>
                    <a:ext cx="1053425" cy="1133111"/>
                  </a:xfrm>
                  <a:custGeom>
                    <a:avLst/>
                    <a:gdLst>
                      <a:gd name="connsiteX0" fmla="*/ 702404 w 1068476"/>
                      <a:gd name="connsiteY0" fmla="*/ 0 h 1020925"/>
                      <a:gd name="connsiteX1" fmla="*/ 763059 w 1068476"/>
                      <a:gd name="connsiteY1" fmla="*/ 0 h 1020925"/>
                      <a:gd name="connsiteX2" fmla="*/ 1068476 w 1068476"/>
                      <a:gd name="connsiteY2" fmla="*/ 320391 h 1020925"/>
                      <a:gd name="connsiteX3" fmla="*/ 1068476 w 1068476"/>
                      <a:gd name="connsiteY3" fmla="*/ 1020925 h 1020925"/>
                      <a:gd name="connsiteX4" fmla="*/ 139988 w 1068476"/>
                      <a:gd name="connsiteY4" fmla="*/ 1020925 h 1020925"/>
                      <a:gd name="connsiteX5" fmla="*/ 55941 w 1068476"/>
                      <a:gd name="connsiteY5" fmla="*/ 706710 h 1020925"/>
                      <a:gd name="connsiteX6" fmla="*/ 55941 w 1068476"/>
                      <a:gd name="connsiteY6" fmla="*/ 285753 h 1020925"/>
                      <a:gd name="connsiteX7" fmla="*/ 189768 w 1068476"/>
                      <a:gd name="connsiteY7" fmla="*/ 138877 h 1020925"/>
                      <a:gd name="connsiteX8" fmla="*/ 371719 w 1068476"/>
                      <a:gd name="connsiteY8" fmla="*/ 10385 h 1020925"/>
                      <a:gd name="connsiteX9" fmla="*/ 390924 w 1068476"/>
                      <a:gd name="connsiteY9" fmla="*/ 7678 h 1020925"/>
                      <a:gd name="connsiteX10" fmla="*/ 356988 w 1068476"/>
                      <a:gd name="connsiteY10" fmla="*/ 72107 h 1020925"/>
                      <a:gd name="connsiteX11" fmla="*/ 362948 w 1068476"/>
                      <a:gd name="connsiteY11" fmla="*/ 186423 h 1020925"/>
                      <a:gd name="connsiteX12" fmla="*/ 632972 w 1068476"/>
                      <a:gd name="connsiteY12" fmla="*/ 86497 h 1020925"/>
                      <a:gd name="connsiteX13" fmla="*/ 698289 w 1068476"/>
                      <a:gd name="connsiteY13" fmla="*/ 7813 h 1020925"/>
                      <a:gd name="connsiteX0" fmla="*/ 676999 w 1043071"/>
                      <a:gd name="connsiteY0" fmla="*/ 0 h 1020925"/>
                      <a:gd name="connsiteX1" fmla="*/ 737654 w 1043071"/>
                      <a:gd name="connsiteY1" fmla="*/ 0 h 1020925"/>
                      <a:gd name="connsiteX2" fmla="*/ 1043071 w 1043071"/>
                      <a:gd name="connsiteY2" fmla="*/ 320391 h 1020925"/>
                      <a:gd name="connsiteX3" fmla="*/ 1043071 w 1043071"/>
                      <a:gd name="connsiteY3" fmla="*/ 1020925 h 1020925"/>
                      <a:gd name="connsiteX4" fmla="*/ 114583 w 1043071"/>
                      <a:gd name="connsiteY4" fmla="*/ 1020925 h 1020925"/>
                      <a:gd name="connsiteX5" fmla="*/ 30536 w 1043071"/>
                      <a:gd name="connsiteY5" fmla="*/ 706710 h 1020925"/>
                      <a:gd name="connsiteX6" fmla="*/ 61493 w 1043071"/>
                      <a:gd name="connsiteY6" fmla="*/ 340521 h 1020925"/>
                      <a:gd name="connsiteX7" fmla="*/ 164363 w 1043071"/>
                      <a:gd name="connsiteY7" fmla="*/ 138877 h 1020925"/>
                      <a:gd name="connsiteX8" fmla="*/ 346314 w 1043071"/>
                      <a:gd name="connsiteY8" fmla="*/ 10385 h 1020925"/>
                      <a:gd name="connsiteX9" fmla="*/ 365519 w 1043071"/>
                      <a:gd name="connsiteY9" fmla="*/ 7678 h 1020925"/>
                      <a:gd name="connsiteX10" fmla="*/ 331583 w 1043071"/>
                      <a:gd name="connsiteY10" fmla="*/ 72107 h 1020925"/>
                      <a:gd name="connsiteX11" fmla="*/ 337543 w 1043071"/>
                      <a:gd name="connsiteY11" fmla="*/ 186423 h 1020925"/>
                      <a:gd name="connsiteX12" fmla="*/ 607567 w 1043071"/>
                      <a:gd name="connsiteY12" fmla="*/ 86497 h 1020925"/>
                      <a:gd name="connsiteX13" fmla="*/ 672884 w 1043071"/>
                      <a:gd name="connsiteY13" fmla="*/ 7813 h 1020925"/>
                      <a:gd name="connsiteX14" fmla="*/ 676999 w 1043071"/>
                      <a:gd name="connsiteY14" fmla="*/ 0 h 1020925"/>
                      <a:gd name="connsiteX0" fmla="*/ 650472 w 1016544"/>
                      <a:gd name="connsiteY0" fmla="*/ 0 h 1020925"/>
                      <a:gd name="connsiteX1" fmla="*/ 711127 w 1016544"/>
                      <a:gd name="connsiteY1" fmla="*/ 0 h 1020925"/>
                      <a:gd name="connsiteX2" fmla="*/ 1016544 w 1016544"/>
                      <a:gd name="connsiteY2" fmla="*/ 320391 h 1020925"/>
                      <a:gd name="connsiteX3" fmla="*/ 1016544 w 1016544"/>
                      <a:gd name="connsiteY3" fmla="*/ 1020925 h 1020925"/>
                      <a:gd name="connsiteX4" fmla="*/ 88056 w 1016544"/>
                      <a:gd name="connsiteY4" fmla="*/ 1020925 h 1020925"/>
                      <a:gd name="connsiteX5" fmla="*/ 4009 w 1016544"/>
                      <a:gd name="connsiteY5" fmla="*/ 706710 h 1020925"/>
                      <a:gd name="connsiteX6" fmla="*/ 34966 w 1016544"/>
                      <a:gd name="connsiteY6" fmla="*/ 340521 h 1020925"/>
                      <a:gd name="connsiteX7" fmla="*/ 137836 w 1016544"/>
                      <a:gd name="connsiteY7" fmla="*/ 138877 h 1020925"/>
                      <a:gd name="connsiteX8" fmla="*/ 319787 w 1016544"/>
                      <a:gd name="connsiteY8" fmla="*/ 10385 h 1020925"/>
                      <a:gd name="connsiteX9" fmla="*/ 338992 w 1016544"/>
                      <a:gd name="connsiteY9" fmla="*/ 7678 h 1020925"/>
                      <a:gd name="connsiteX10" fmla="*/ 305056 w 1016544"/>
                      <a:gd name="connsiteY10" fmla="*/ 72107 h 1020925"/>
                      <a:gd name="connsiteX11" fmla="*/ 311016 w 1016544"/>
                      <a:gd name="connsiteY11" fmla="*/ 186423 h 1020925"/>
                      <a:gd name="connsiteX12" fmla="*/ 581040 w 1016544"/>
                      <a:gd name="connsiteY12" fmla="*/ 86497 h 1020925"/>
                      <a:gd name="connsiteX13" fmla="*/ 646357 w 1016544"/>
                      <a:gd name="connsiteY13" fmla="*/ 7813 h 1020925"/>
                      <a:gd name="connsiteX14" fmla="*/ 650472 w 1016544"/>
                      <a:gd name="connsiteY14" fmla="*/ 0 h 1020925"/>
                      <a:gd name="connsiteX0" fmla="*/ 620748 w 986820"/>
                      <a:gd name="connsiteY0" fmla="*/ 0 h 1020925"/>
                      <a:gd name="connsiteX1" fmla="*/ 681403 w 986820"/>
                      <a:gd name="connsiteY1" fmla="*/ 0 h 1020925"/>
                      <a:gd name="connsiteX2" fmla="*/ 986820 w 986820"/>
                      <a:gd name="connsiteY2" fmla="*/ 320391 h 1020925"/>
                      <a:gd name="connsiteX3" fmla="*/ 986820 w 986820"/>
                      <a:gd name="connsiteY3" fmla="*/ 1020925 h 1020925"/>
                      <a:gd name="connsiteX4" fmla="*/ 58332 w 986820"/>
                      <a:gd name="connsiteY4" fmla="*/ 1020925 h 1020925"/>
                      <a:gd name="connsiteX5" fmla="*/ 19529 w 986820"/>
                      <a:gd name="connsiteY5" fmla="*/ 704329 h 1020925"/>
                      <a:gd name="connsiteX6" fmla="*/ 5242 w 986820"/>
                      <a:gd name="connsiteY6" fmla="*/ 340521 h 1020925"/>
                      <a:gd name="connsiteX7" fmla="*/ 108112 w 986820"/>
                      <a:gd name="connsiteY7" fmla="*/ 138877 h 1020925"/>
                      <a:gd name="connsiteX8" fmla="*/ 290063 w 986820"/>
                      <a:gd name="connsiteY8" fmla="*/ 10385 h 1020925"/>
                      <a:gd name="connsiteX9" fmla="*/ 309268 w 986820"/>
                      <a:gd name="connsiteY9" fmla="*/ 7678 h 1020925"/>
                      <a:gd name="connsiteX10" fmla="*/ 275332 w 986820"/>
                      <a:gd name="connsiteY10" fmla="*/ 72107 h 1020925"/>
                      <a:gd name="connsiteX11" fmla="*/ 281292 w 986820"/>
                      <a:gd name="connsiteY11" fmla="*/ 186423 h 1020925"/>
                      <a:gd name="connsiteX12" fmla="*/ 551316 w 986820"/>
                      <a:gd name="connsiteY12" fmla="*/ 86497 h 1020925"/>
                      <a:gd name="connsiteX13" fmla="*/ 616633 w 986820"/>
                      <a:gd name="connsiteY13" fmla="*/ 7813 h 1020925"/>
                      <a:gd name="connsiteX14" fmla="*/ 620748 w 986820"/>
                      <a:gd name="connsiteY14" fmla="*/ 0 h 1020925"/>
                      <a:gd name="connsiteX0" fmla="*/ 663135 w 1029207"/>
                      <a:gd name="connsiteY0" fmla="*/ 0 h 1020925"/>
                      <a:gd name="connsiteX1" fmla="*/ 723790 w 1029207"/>
                      <a:gd name="connsiteY1" fmla="*/ 0 h 1020925"/>
                      <a:gd name="connsiteX2" fmla="*/ 1029207 w 1029207"/>
                      <a:gd name="connsiteY2" fmla="*/ 320391 h 1020925"/>
                      <a:gd name="connsiteX3" fmla="*/ 1029207 w 1029207"/>
                      <a:gd name="connsiteY3" fmla="*/ 1020925 h 1020925"/>
                      <a:gd name="connsiteX4" fmla="*/ 100719 w 1029207"/>
                      <a:gd name="connsiteY4" fmla="*/ 1020925 h 1020925"/>
                      <a:gd name="connsiteX5" fmla="*/ 61916 w 1029207"/>
                      <a:gd name="connsiteY5" fmla="*/ 704329 h 1020925"/>
                      <a:gd name="connsiteX6" fmla="*/ 2386 w 1029207"/>
                      <a:gd name="connsiteY6" fmla="*/ 433390 h 1020925"/>
                      <a:gd name="connsiteX7" fmla="*/ 150499 w 1029207"/>
                      <a:gd name="connsiteY7" fmla="*/ 138877 h 1020925"/>
                      <a:gd name="connsiteX8" fmla="*/ 332450 w 1029207"/>
                      <a:gd name="connsiteY8" fmla="*/ 10385 h 1020925"/>
                      <a:gd name="connsiteX9" fmla="*/ 351655 w 1029207"/>
                      <a:gd name="connsiteY9" fmla="*/ 7678 h 1020925"/>
                      <a:gd name="connsiteX10" fmla="*/ 317719 w 1029207"/>
                      <a:gd name="connsiteY10" fmla="*/ 72107 h 1020925"/>
                      <a:gd name="connsiteX11" fmla="*/ 323679 w 1029207"/>
                      <a:gd name="connsiteY11" fmla="*/ 186423 h 1020925"/>
                      <a:gd name="connsiteX12" fmla="*/ 593703 w 1029207"/>
                      <a:gd name="connsiteY12" fmla="*/ 86497 h 1020925"/>
                      <a:gd name="connsiteX13" fmla="*/ 659020 w 1029207"/>
                      <a:gd name="connsiteY13" fmla="*/ 7813 h 1020925"/>
                      <a:gd name="connsiteX14" fmla="*/ 663135 w 1029207"/>
                      <a:gd name="connsiteY14" fmla="*/ 0 h 1020925"/>
                      <a:gd name="connsiteX0" fmla="*/ 676475 w 1042547"/>
                      <a:gd name="connsiteY0" fmla="*/ 0 h 1020925"/>
                      <a:gd name="connsiteX1" fmla="*/ 737130 w 1042547"/>
                      <a:gd name="connsiteY1" fmla="*/ 0 h 1020925"/>
                      <a:gd name="connsiteX2" fmla="*/ 1042547 w 1042547"/>
                      <a:gd name="connsiteY2" fmla="*/ 320391 h 1020925"/>
                      <a:gd name="connsiteX3" fmla="*/ 1042547 w 1042547"/>
                      <a:gd name="connsiteY3" fmla="*/ 1020925 h 1020925"/>
                      <a:gd name="connsiteX4" fmla="*/ 114059 w 1042547"/>
                      <a:gd name="connsiteY4" fmla="*/ 1020925 h 1020925"/>
                      <a:gd name="connsiteX5" fmla="*/ 75256 w 1042547"/>
                      <a:gd name="connsiteY5" fmla="*/ 704329 h 1020925"/>
                      <a:gd name="connsiteX6" fmla="*/ 15726 w 1042547"/>
                      <a:gd name="connsiteY6" fmla="*/ 433390 h 1020925"/>
                      <a:gd name="connsiteX7" fmla="*/ 163839 w 1042547"/>
                      <a:gd name="connsiteY7" fmla="*/ 138877 h 1020925"/>
                      <a:gd name="connsiteX8" fmla="*/ 345790 w 1042547"/>
                      <a:gd name="connsiteY8" fmla="*/ 10385 h 1020925"/>
                      <a:gd name="connsiteX9" fmla="*/ 364995 w 1042547"/>
                      <a:gd name="connsiteY9" fmla="*/ 7678 h 1020925"/>
                      <a:gd name="connsiteX10" fmla="*/ 331059 w 1042547"/>
                      <a:gd name="connsiteY10" fmla="*/ 72107 h 1020925"/>
                      <a:gd name="connsiteX11" fmla="*/ 337019 w 1042547"/>
                      <a:gd name="connsiteY11" fmla="*/ 186423 h 1020925"/>
                      <a:gd name="connsiteX12" fmla="*/ 607043 w 1042547"/>
                      <a:gd name="connsiteY12" fmla="*/ 86497 h 1020925"/>
                      <a:gd name="connsiteX13" fmla="*/ 672360 w 1042547"/>
                      <a:gd name="connsiteY13" fmla="*/ 7813 h 1020925"/>
                      <a:gd name="connsiteX14" fmla="*/ 676475 w 1042547"/>
                      <a:gd name="connsiteY14" fmla="*/ 0 h 1020925"/>
                      <a:gd name="connsiteX0" fmla="*/ 676475 w 1042547"/>
                      <a:gd name="connsiteY0" fmla="*/ 0 h 1020925"/>
                      <a:gd name="connsiteX1" fmla="*/ 737130 w 1042547"/>
                      <a:gd name="connsiteY1" fmla="*/ 0 h 1020925"/>
                      <a:gd name="connsiteX2" fmla="*/ 1042547 w 1042547"/>
                      <a:gd name="connsiteY2" fmla="*/ 320391 h 1020925"/>
                      <a:gd name="connsiteX3" fmla="*/ 1042547 w 1042547"/>
                      <a:gd name="connsiteY3" fmla="*/ 1020925 h 1020925"/>
                      <a:gd name="connsiteX4" fmla="*/ 114059 w 1042547"/>
                      <a:gd name="connsiteY4" fmla="*/ 1020925 h 1020925"/>
                      <a:gd name="connsiteX5" fmla="*/ 75256 w 1042547"/>
                      <a:gd name="connsiteY5" fmla="*/ 704329 h 1020925"/>
                      <a:gd name="connsiteX6" fmla="*/ 15726 w 1042547"/>
                      <a:gd name="connsiteY6" fmla="*/ 433390 h 1020925"/>
                      <a:gd name="connsiteX7" fmla="*/ 163839 w 1042547"/>
                      <a:gd name="connsiteY7" fmla="*/ 138877 h 1020925"/>
                      <a:gd name="connsiteX8" fmla="*/ 345790 w 1042547"/>
                      <a:gd name="connsiteY8" fmla="*/ 10385 h 1020925"/>
                      <a:gd name="connsiteX9" fmla="*/ 364995 w 1042547"/>
                      <a:gd name="connsiteY9" fmla="*/ 7678 h 1020925"/>
                      <a:gd name="connsiteX10" fmla="*/ 331059 w 1042547"/>
                      <a:gd name="connsiteY10" fmla="*/ 72107 h 1020925"/>
                      <a:gd name="connsiteX11" fmla="*/ 337019 w 1042547"/>
                      <a:gd name="connsiteY11" fmla="*/ 186423 h 1020925"/>
                      <a:gd name="connsiteX12" fmla="*/ 607043 w 1042547"/>
                      <a:gd name="connsiteY12" fmla="*/ 86497 h 1020925"/>
                      <a:gd name="connsiteX13" fmla="*/ 672360 w 1042547"/>
                      <a:gd name="connsiteY13" fmla="*/ 7813 h 1020925"/>
                      <a:gd name="connsiteX14" fmla="*/ 676475 w 1042547"/>
                      <a:gd name="connsiteY14" fmla="*/ 0 h 1020925"/>
                      <a:gd name="connsiteX0" fmla="*/ 660749 w 1026821"/>
                      <a:gd name="connsiteY0" fmla="*/ 0 h 1020925"/>
                      <a:gd name="connsiteX1" fmla="*/ 721404 w 1026821"/>
                      <a:gd name="connsiteY1" fmla="*/ 0 h 1020925"/>
                      <a:gd name="connsiteX2" fmla="*/ 1026821 w 1026821"/>
                      <a:gd name="connsiteY2" fmla="*/ 320391 h 1020925"/>
                      <a:gd name="connsiteX3" fmla="*/ 1026821 w 1026821"/>
                      <a:gd name="connsiteY3" fmla="*/ 1020925 h 1020925"/>
                      <a:gd name="connsiteX4" fmla="*/ 98333 w 1026821"/>
                      <a:gd name="connsiteY4" fmla="*/ 1020925 h 1020925"/>
                      <a:gd name="connsiteX5" fmla="*/ 0 w 1026821"/>
                      <a:gd name="connsiteY5" fmla="*/ 433390 h 1020925"/>
                      <a:gd name="connsiteX6" fmla="*/ 148113 w 1026821"/>
                      <a:gd name="connsiteY6" fmla="*/ 138877 h 1020925"/>
                      <a:gd name="connsiteX7" fmla="*/ 330064 w 1026821"/>
                      <a:gd name="connsiteY7" fmla="*/ 10385 h 1020925"/>
                      <a:gd name="connsiteX8" fmla="*/ 349269 w 1026821"/>
                      <a:gd name="connsiteY8" fmla="*/ 7678 h 1020925"/>
                      <a:gd name="connsiteX9" fmla="*/ 315333 w 1026821"/>
                      <a:gd name="connsiteY9" fmla="*/ 72107 h 1020925"/>
                      <a:gd name="connsiteX10" fmla="*/ 321293 w 1026821"/>
                      <a:gd name="connsiteY10" fmla="*/ 186423 h 1020925"/>
                      <a:gd name="connsiteX11" fmla="*/ 591317 w 1026821"/>
                      <a:gd name="connsiteY11" fmla="*/ 86497 h 1020925"/>
                      <a:gd name="connsiteX12" fmla="*/ 656634 w 1026821"/>
                      <a:gd name="connsiteY12" fmla="*/ 7813 h 1020925"/>
                      <a:gd name="connsiteX13" fmla="*/ 660749 w 1026821"/>
                      <a:gd name="connsiteY13" fmla="*/ 0 h 1020925"/>
                      <a:gd name="connsiteX0" fmla="*/ 679490 w 1045562"/>
                      <a:gd name="connsiteY0" fmla="*/ 0 h 1020925"/>
                      <a:gd name="connsiteX1" fmla="*/ 740145 w 1045562"/>
                      <a:gd name="connsiteY1" fmla="*/ 0 h 1020925"/>
                      <a:gd name="connsiteX2" fmla="*/ 1045562 w 1045562"/>
                      <a:gd name="connsiteY2" fmla="*/ 320391 h 1020925"/>
                      <a:gd name="connsiteX3" fmla="*/ 1045562 w 1045562"/>
                      <a:gd name="connsiteY3" fmla="*/ 1020925 h 1020925"/>
                      <a:gd name="connsiteX4" fmla="*/ 117074 w 1045562"/>
                      <a:gd name="connsiteY4" fmla="*/ 1020925 h 1020925"/>
                      <a:gd name="connsiteX5" fmla="*/ 18741 w 1045562"/>
                      <a:gd name="connsiteY5" fmla="*/ 433390 h 1020925"/>
                      <a:gd name="connsiteX6" fmla="*/ 166854 w 1045562"/>
                      <a:gd name="connsiteY6" fmla="*/ 138877 h 1020925"/>
                      <a:gd name="connsiteX7" fmla="*/ 348805 w 1045562"/>
                      <a:gd name="connsiteY7" fmla="*/ 10385 h 1020925"/>
                      <a:gd name="connsiteX8" fmla="*/ 368010 w 1045562"/>
                      <a:gd name="connsiteY8" fmla="*/ 7678 h 1020925"/>
                      <a:gd name="connsiteX9" fmla="*/ 334074 w 1045562"/>
                      <a:gd name="connsiteY9" fmla="*/ 72107 h 1020925"/>
                      <a:gd name="connsiteX10" fmla="*/ 340034 w 1045562"/>
                      <a:gd name="connsiteY10" fmla="*/ 186423 h 1020925"/>
                      <a:gd name="connsiteX11" fmla="*/ 610058 w 1045562"/>
                      <a:gd name="connsiteY11" fmla="*/ 86497 h 1020925"/>
                      <a:gd name="connsiteX12" fmla="*/ 675375 w 1045562"/>
                      <a:gd name="connsiteY12" fmla="*/ 7813 h 1020925"/>
                      <a:gd name="connsiteX13" fmla="*/ 679490 w 1045562"/>
                      <a:gd name="connsiteY13" fmla="*/ 0 h 1020925"/>
                      <a:gd name="connsiteX0" fmla="*/ 639492 w 1005564"/>
                      <a:gd name="connsiteY0" fmla="*/ 0 h 1020925"/>
                      <a:gd name="connsiteX1" fmla="*/ 700147 w 1005564"/>
                      <a:gd name="connsiteY1" fmla="*/ 0 h 1020925"/>
                      <a:gd name="connsiteX2" fmla="*/ 1005564 w 1005564"/>
                      <a:gd name="connsiteY2" fmla="*/ 320391 h 1020925"/>
                      <a:gd name="connsiteX3" fmla="*/ 1005564 w 1005564"/>
                      <a:gd name="connsiteY3" fmla="*/ 1020925 h 1020925"/>
                      <a:gd name="connsiteX4" fmla="*/ 77076 w 1005564"/>
                      <a:gd name="connsiteY4" fmla="*/ 1020925 h 1020925"/>
                      <a:gd name="connsiteX5" fmla="*/ 24902 w 1005564"/>
                      <a:gd name="connsiteY5" fmla="*/ 395886 h 1020925"/>
                      <a:gd name="connsiteX6" fmla="*/ 126856 w 1005564"/>
                      <a:gd name="connsiteY6" fmla="*/ 138877 h 1020925"/>
                      <a:gd name="connsiteX7" fmla="*/ 308807 w 1005564"/>
                      <a:gd name="connsiteY7" fmla="*/ 10385 h 1020925"/>
                      <a:gd name="connsiteX8" fmla="*/ 328012 w 1005564"/>
                      <a:gd name="connsiteY8" fmla="*/ 7678 h 1020925"/>
                      <a:gd name="connsiteX9" fmla="*/ 294076 w 1005564"/>
                      <a:gd name="connsiteY9" fmla="*/ 72107 h 1020925"/>
                      <a:gd name="connsiteX10" fmla="*/ 300036 w 1005564"/>
                      <a:gd name="connsiteY10" fmla="*/ 186423 h 1020925"/>
                      <a:gd name="connsiteX11" fmla="*/ 570060 w 1005564"/>
                      <a:gd name="connsiteY11" fmla="*/ 86497 h 1020925"/>
                      <a:gd name="connsiteX12" fmla="*/ 635377 w 1005564"/>
                      <a:gd name="connsiteY12" fmla="*/ 7813 h 1020925"/>
                      <a:gd name="connsiteX13" fmla="*/ 639492 w 1005564"/>
                      <a:gd name="connsiteY13" fmla="*/ 0 h 1020925"/>
                      <a:gd name="connsiteX0" fmla="*/ 614816 w 980888"/>
                      <a:gd name="connsiteY0" fmla="*/ 0 h 1020925"/>
                      <a:gd name="connsiteX1" fmla="*/ 675471 w 980888"/>
                      <a:gd name="connsiteY1" fmla="*/ 0 h 1020925"/>
                      <a:gd name="connsiteX2" fmla="*/ 980888 w 980888"/>
                      <a:gd name="connsiteY2" fmla="*/ 320391 h 1020925"/>
                      <a:gd name="connsiteX3" fmla="*/ 980888 w 980888"/>
                      <a:gd name="connsiteY3" fmla="*/ 1020925 h 1020925"/>
                      <a:gd name="connsiteX4" fmla="*/ 78365 w 980888"/>
                      <a:gd name="connsiteY4" fmla="*/ 1020925 h 1020925"/>
                      <a:gd name="connsiteX5" fmla="*/ 226 w 980888"/>
                      <a:gd name="connsiteY5" fmla="*/ 395886 h 1020925"/>
                      <a:gd name="connsiteX6" fmla="*/ 102180 w 980888"/>
                      <a:gd name="connsiteY6" fmla="*/ 138877 h 1020925"/>
                      <a:gd name="connsiteX7" fmla="*/ 284131 w 980888"/>
                      <a:gd name="connsiteY7" fmla="*/ 10385 h 1020925"/>
                      <a:gd name="connsiteX8" fmla="*/ 303336 w 980888"/>
                      <a:gd name="connsiteY8" fmla="*/ 7678 h 1020925"/>
                      <a:gd name="connsiteX9" fmla="*/ 269400 w 980888"/>
                      <a:gd name="connsiteY9" fmla="*/ 72107 h 1020925"/>
                      <a:gd name="connsiteX10" fmla="*/ 275360 w 980888"/>
                      <a:gd name="connsiteY10" fmla="*/ 186423 h 1020925"/>
                      <a:gd name="connsiteX11" fmla="*/ 545384 w 980888"/>
                      <a:gd name="connsiteY11" fmla="*/ 86497 h 1020925"/>
                      <a:gd name="connsiteX12" fmla="*/ 610701 w 980888"/>
                      <a:gd name="connsiteY12" fmla="*/ 7813 h 1020925"/>
                      <a:gd name="connsiteX13" fmla="*/ 614816 w 980888"/>
                      <a:gd name="connsiteY13" fmla="*/ 0 h 1020925"/>
                      <a:gd name="connsiteX0" fmla="*/ 628859 w 994931"/>
                      <a:gd name="connsiteY0" fmla="*/ 0 h 1020925"/>
                      <a:gd name="connsiteX1" fmla="*/ 689514 w 994931"/>
                      <a:gd name="connsiteY1" fmla="*/ 0 h 1020925"/>
                      <a:gd name="connsiteX2" fmla="*/ 994931 w 994931"/>
                      <a:gd name="connsiteY2" fmla="*/ 320391 h 1020925"/>
                      <a:gd name="connsiteX3" fmla="*/ 994931 w 994931"/>
                      <a:gd name="connsiteY3" fmla="*/ 1020925 h 1020925"/>
                      <a:gd name="connsiteX4" fmla="*/ 92408 w 994931"/>
                      <a:gd name="connsiteY4" fmla="*/ 1020925 h 1020925"/>
                      <a:gd name="connsiteX5" fmla="*/ 14269 w 994931"/>
                      <a:gd name="connsiteY5" fmla="*/ 395886 h 1020925"/>
                      <a:gd name="connsiteX6" fmla="*/ 116223 w 994931"/>
                      <a:gd name="connsiteY6" fmla="*/ 138877 h 1020925"/>
                      <a:gd name="connsiteX7" fmla="*/ 298174 w 994931"/>
                      <a:gd name="connsiteY7" fmla="*/ 10385 h 1020925"/>
                      <a:gd name="connsiteX8" fmla="*/ 317379 w 994931"/>
                      <a:gd name="connsiteY8" fmla="*/ 7678 h 1020925"/>
                      <a:gd name="connsiteX9" fmla="*/ 283443 w 994931"/>
                      <a:gd name="connsiteY9" fmla="*/ 72107 h 1020925"/>
                      <a:gd name="connsiteX10" fmla="*/ 289403 w 994931"/>
                      <a:gd name="connsiteY10" fmla="*/ 186423 h 1020925"/>
                      <a:gd name="connsiteX11" fmla="*/ 559427 w 994931"/>
                      <a:gd name="connsiteY11" fmla="*/ 86497 h 1020925"/>
                      <a:gd name="connsiteX12" fmla="*/ 624744 w 994931"/>
                      <a:gd name="connsiteY12" fmla="*/ 7813 h 1020925"/>
                      <a:gd name="connsiteX13" fmla="*/ 628859 w 994931"/>
                      <a:gd name="connsiteY13" fmla="*/ 0 h 1020925"/>
                      <a:gd name="connsiteX0" fmla="*/ 628859 w 994931"/>
                      <a:gd name="connsiteY0" fmla="*/ 0 h 1020925"/>
                      <a:gd name="connsiteX1" fmla="*/ 689514 w 994931"/>
                      <a:gd name="connsiteY1" fmla="*/ 0 h 1020925"/>
                      <a:gd name="connsiteX2" fmla="*/ 994931 w 994931"/>
                      <a:gd name="connsiteY2" fmla="*/ 320391 h 1020925"/>
                      <a:gd name="connsiteX3" fmla="*/ 994931 w 994931"/>
                      <a:gd name="connsiteY3" fmla="*/ 1020925 h 1020925"/>
                      <a:gd name="connsiteX4" fmla="*/ 92408 w 994931"/>
                      <a:gd name="connsiteY4" fmla="*/ 1020925 h 1020925"/>
                      <a:gd name="connsiteX5" fmla="*/ 14269 w 994931"/>
                      <a:gd name="connsiteY5" fmla="*/ 395886 h 1020925"/>
                      <a:gd name="connsiteX6" fmla="*/ 116223 w 994931"/>
                      <a:gd name="connsiteY6" fmla="*/ 138877 h 1020925"/>
                      <a:gd name="connsiteX7" fmla="*/ 298174 w 994931"/>
                      <a:gd name="connsiteY7" fmla="*/ 10385 h 1020925"/>
                      <a:gd name="connsiteX8" fmla="*/ 317379 w 994931"/>
                      <a:gd name="connsiteY8" fmla="*/ 7678 h 1020925"/>
                      <a:gd name="connsiteX9" fmla="*/ 283443 w 994931"/>
                      <a:gd name="connsiteY9" fmla="*/ 72107 h 1020925"/>
                      <a:gd name="connsiteX10" fmla="*/ 289403 w 994931"/>
                      <a:gd name="connsiteY10" fmla="*/ 186423 h 1020925"/>
                      <a:gd name="connsiteX11" fmla="*/ 559427 w 994931"/>
                      <a:gd name="connsiteY11" fmla="*/ 86497 h 1020925"/>
                      <a:gd name="connsiteX12" fmla="*/ 624744 w 994931"/>
                      <a:gd name="connsiteY12" fmla="*/ 7813 h 1020925"/>
                      <a:gd name="connsiteX13" fmla="*/ 628859 w 994931"/>
                      <a:gd name="connsiteY13" fmla="*/ 0 h 1020925"/>
                      <a:gd name="connsiteX0" fmla="*/ 614898 w 980970"/>
                      <a:gd name="connsiteY0" fmla="*/ 0 h 1020925"/>
                      <a:gd name="connsiteX1" fmla="*/ 675553 w 980970"/>
                      <a:gd name="connsiteY1" fmla="*/ 0 h 1020925"/>
                      <a:gd name="connsiteX2" fmla="*/ 980970 w 980970"/>
                      <a:gd name="connsiteY2" fmla="*/ 320391 h 1020925"/>
                      <a:gd name="connsiteX3" fmla="*/ 980970 w 980970"/>
                      <a:gd name="connsiteY3" fmla="*/ 1020925 h 1020925"/>
                      <a:gd name="connsiteX4" fmla="*/ 78447 w 980970"/>
                      <a:gd name="connsiteY4" fmla="*/ 1020925 h 1020925"/>
                      <a:gd name="connsiteX5" fmla="*/ 308 w 980970"/>
                      <a:gd name="connsiteY5" fmla="*/ 395886 h 1020925"/>
                      <a:gd name="connsiteX6" fmla="*/ 106590 w 980970"/>
                      <a:gd name="connsiteY6" fmla="*/ 173496 h 1020925"/>
                      <a:gd name="connsiteX7" fmla="*/ 284213 w 980970"/>
                      <a:gd name="connsiteY7" fmla="*/ 10385 h 1020925"/>
                      <a:gd name="connsiteX8" fmla="*/ 303418 w 980970"/>
                      <a:gd name="connsiteY8" fmla="*/ 7678 h 1020925"/>
                      <a:gd name="connsiteX9" fmla="*/ 269482 w 980970"/>
                      <a:gd name="connsiteY9" fmla="*/ 72107 h 1020925"/>
                      <a:gd name="connsiteX10" fmla="*/ 275442 w 980970"/>
                      <a:gd name="connsiteY10" fmla="*/ 186423 h 1020925"/>
                      <a:gd name="connsiteX11" fmla="*/ 545466 w 980970"/>
                      <a:gd name="connsiteY11" fmla="*/ 86497 h 1020925"/>
                      <a:gd name="connsiteX12" fmla="*/ 610783 w 980970"/>
                      <a:gd name="connsiteY12" fmla="*/ 7813 h 1020925"/>
                      <a:gd name="connsiteX13" fmla="*/ 614898 w 980970"/>
                      <a:gd name="connsiteY13" fmla="*/ 0 h 1020925"/>
                      <a:gd name="connsiteX0" fmla="*/ 621355 w 987427"/>
                      <a:gd name="connsiteY0" fmla="*/ 0 h 1020925"/>
                      <a:gd name="connsiteX1" fmla="*/ 682010 w 987427"/>
                      <a:gd name="connsiteY1" fmla="*/ 0 h 1020925"/>
                      <a:gd name="connsiteX2" fmla="*/ 987427 w 987427"/>
                      <a:gd name="connsiteY2" fmla="*/ 320391 h 1020925"/>
                      <a:gd name="connsiteX3" fmla="*/ 987427 w 987427"/>
                      <a:gd name="connsiteY3" fmla="*/ 1020925 h 1020925"/>
                      <a:gd name="connsiteX4" fmla="*/ 84904 w 987427"/>
                      <a:gd name="connsiteY4" fmla="*/ 1020925 h 1020925"/>
                      <a:gd name="connsiteX5" fmla="*/ 274 w 987427"/>
                      <a:gd name="connsiteY5" fmla="*/ 465124 h 1020925"/>
                      <a:gd name="connsiteX6" fmla="*/ 113047 w 987427"/>
                      <a:gd name="connsiteY6" fmla="*/ 173496 h 1020925"/>
                      <a:gd name="connsiteX7" fmla="*/ 290670 w 987427"/>
                      <a:gd name="connsiteY7" fmla="*/ 10385 h 1020925"/>
                      <a:gd name="connsiteX8" fmla="*/ 309875 w 987427"/>
                      <a:gd name="connsiteY8" fmla="*/ 7678 h 1020925"/>
                      <a:gd name="connsiteX9" fmla="*/ 275939 w 987427"/>
                      <a:gd name="connsiteY9" fmla="*/ 72107 h 1020925"/>
                      <a:gd name="connsiteX10" fmla="*/ 281899 w 987427"/>
                      <a:gd name="connsiteY10" fmla="*/ 186423 h 1020925"/>
                      <a:gd name="connsiteX11" fmla="*/ 551923 w 987427"/>
                      <a:gd name="connsiteY11" fmla="*/ 86497 h 1020925"/>
                      <a:gd name="connsiteX12" fmla="*/ 617240 w 987427"/>
                      <a:gd name="connsiteY12" fmla="*/ 7813 h 1020925"/>
                      <a:gd name="connsiteX13" fmla="*/ 621355 w 987427"/>
                      <a:gd name="connsiteY13" fmla="*/ 0 h 1020925"/>
                      <a:gd name="connsiteX0" fmla="*/ 621741 w 987813"/>
                      <a:gd name="connsiteY0" fmla="*/ 0 h 1020925"/>
                      <a:gd name="connsiteX1" fmla="*/ 682396 w 987813"/>
                      <a:gd name="connsiteY1" fmla="*/ 0 h 1020925"/>
                      <a:gd name="connsiteX2" fmla="*/ 987813 w 987813"/>
                      <a:gd name="connsiteY2" fmla="*/ 320391 h 1020925"/>
                      <a:gd name="connsiteX3" fmla="*/ 987813 w 987813"/>
                      <a:gd name="connsiteY3" fmla="*/ 1020925 h 1020925"/>
                      <a:gd name="connsiteX4" fmla="*/ 85290 w 987813"/>
                      <a:gd name="connsiteY4" fmla="*/ 1020925 h 1020925"/>
                      <a:gd name="connsiteX5" fmla="*/ 660 w 987813"/>
                      <a:gd name="connsiteY5" fmla="*/ 465124 h 1020925"/>
                      <a:gd name="connsiteX6" fmla="*/ 130742 w 987813"/>
                      <a:gd name="connsiteY6" fmla="*/ 177824 h 1020925"/>
                      <a:gd name="connsiteX7" fmla="*/ 291056 w 987813"/>
                      <a:gd name="connsiteY7" fmla="*/ 10385 h 1020925"/>
                      <a:gd name="connsiteX8" fmla="*/ 310261 w 987813"/>
                      <a:gd name="connsiteY8" fmla="*/ 7678 h 1020925"/>
                      <a:gd name="connsiteX9" fmla="*/ 276325 w 987813"/>
                      <a:gd name="connsiteY9" fmla="*/ 72107 h 1020925"/>
                      <a:gd name="connsiteX10" fmla="*/ 282285 w 987813"/>
                      <a:gd name="connsiteY10" fmla="*/ 186423 h 1020925"/>
                      <a:gd name="connsiteX11" fmla="*/ 552309 w 987813"/>
                      <a:gd name="connsiteY11" fmla="*/ 86497 h 1020925"/>
                      <a:gd name="connsiteX12" fmla="*/ 617626 w 987813"/>
                      <a:gd name="connsiteY12" fmla="*/ 7813 h 1020925"/>
                      <a:gd name="connsiteX13" fmla="*/ 621741 w 987813"/>
                      <a:gd name="connsiteY13" fmla="*/ 0 h 1020925"/>
                      <a:gd name="connsiteX0" fmla="*/ 592002 w 958074"/>
                      <a:gd name="connsiteY0" fmla="*/ 0 h 1020925"/>
                      <a:gd name="connsiteX1" fmla="*/ 652657 w 958074"/>
                      <a:gd name="connsiteY1" fmla="*/ 0 h 1020925"/>
                      <a:gd name="connsiteX2" fmla="*/ 958074 w 958074"/>
                      <a:gd name="connsiteY2" fmla="*/ 320391 h 1020925"/>
                      <a:gd name="connsiteX3" fmla="*/ 958074 w 958074"/>
                      <a:gd name="connsiteY3" fmla="*/ 1020925 h 1020925"/>
                      <a:gd name="connsiteX4" fmla="*/ 55551 w 958074"/>
                      <a:gd name="connsiteY4" fmla="*/ 1020925 h 1020925"/>
                      <a:gd name="connsiteX5" fmla="*/ 1212 w 958074"/>
                      <a:gd name="connsiteY5" fmla="*/ 465124 h 1020925"/>
                      <a:gd name="connsiteX6" fmla="*/ 101003 w 958074"/>
                      <a:gd name="connsiteY6" fmla="*/ 177824 h 1020925"/>
                      <a:gd name="connsiteX7" fmla="*/ 261317 w 958074"/>
                      <a:gd name="connsiteY7" fmla="*/ 10385 h 1020925"/>
                      <a:gd name="connsiteX8" fmla="*/ 280522 w 958074"/>
                      <a:gd name="connsiteY8" fmla="*/ 7678 h 1020925"/>
                      <a:gd name="connsiteX9" fmla="*/ 246586 w 958074"/>
                      <a:gd name="connsiteY9" fmla="*/ 72107 h 1020925"/>
                      <a:gd name="connsiteX10" fmla="*/ 252546 w 958074"/>
                      <a:gd name="connsiteY10" fmla="*/ 186423 h 1020925"/>
                      <a:gd name="connsiteX11" fmla="*/ 522570 w 958074"/>
                      <a:gd name="connsiteY11" fmla="*/ 86497 h 1020925"/>
                      <a:gd name="connsiteX12" fmla="*/ 587887 w 958074"/>
                      <a:gd name="connsiteY12" fmla="*/ 7813 h 1020925"/>
                      <a:gd name="connsiteX13" fmla="*/ 592002 w 958074"/>
                      <a:gd name="connsiteY13" fmla="*/ 0 h 1020925"/>
                      <a:gd name="connsiteX0" fmla="*/ 590805 w 956877"/>
                      <a:gd name="connsiteY0" fmla="*/ 0 h 1029580"/>
                      <a:gd name="connsiteX1" fmla="*/ 651460 w 956877"/>
                      <a:gd name="connsiteY1" fmla="*/ 0 h 1029580"/>
                      <a:gd name="connsiteX2" fmla="*/ 956877 w 956877"/>
                      <a:gd name="connsiteY2" fmla="*/ 320391 h 1029580"/>
                      <a:gd name="connsiteX3" fmla="*/ 956877 w 956877"/>
                      <a:gd name="connsiteY3" fmla="*/ 1020925 h 1029580"/>
                      <a:gd name="connsiteX4" fmla="*/ 93300 w 956877"/>
                      <a:gd name="connsiteY4" fmla="*/ 1029580 h 1029580"/>
                      <a:gd name="connsiteX5" fmla="*/ 15 w 956877"/>
                      <a:gd name="connsiteY5" fmla="*/ 465124 h 1029580"/>
                      <a:gd name="connsiteX6" fmla="*/ 99806 w 956877"/>
                      <a:gd name="connsiteY6" fmla="*/ 177824 h 1029580"/>
                      <a:gd name="connsiteX7" fmla="*/ 260120 w 956877"/>
                      <a:gd name="connsiteY7" fmla="*/ 10385 h 1029580"/>
                      <a:gd name="connsiteX8" fmla="*/ 279325 w 956877"/>
                      <a:gd name="connsiteY8" fmla="*/ 7678 h 1029580"/>
                      <a:gd name="connsiteX9" fmla="*/ 245389 w 956877"/>
                      <a:gd name="connsiteY9" fmla="*/ 72107 h 1029580"/>
                      <a:gd name="connsiteX10" fmla="*/ 251349 w 956877"/>
                      <a:gd name="connsiteY10" fmla="*/ 186423 h 1029580"/>
                      <a:gd name="connsiteX11" fmla="*/ 521373 w 956877"/>
                      <a:gd name="connsiteY11" fmla="*/ 86497 h 1029580"/>
                      <a:gd name="connsiteX12" fmla="*/ 586690 w 956877"/>
                      <a:gd name="connsiteY12" fmla="*/ 7813 h 1029580"/>
                      <a:gd name="connsiteX13" fmla="*/ 590805 w 956877"/>
                      <a:gd name="connsiteY13" fmla="*/ 0 h 1029580"/>
                      <a:gd name="connsiteX0" fmla="*/ 591103 w 957175"/>
                      <a:gd name="connsiteY0" fmla="*/ 0 h 1029580"/>
                      <a:gd name="connsiteX1" fmla="*/ 651758 w 957175"/>
                      <a:gd name="connsiteY1" fmla="*/ 0 h 1029580"/>
                      <a:gd name="connsiteX2" fmla="*/ 957175 w 957175"/>
                      <a:gd name="connsiteY2" fmla="*/ 320391 h 1029580"/>
                      <a:gd name="connsiteX3" fmla="*/ 957175 w 957175"/>
                      <a:gd name="connsiteY3" fmla="*/ 1020925 h 1029580"/>
                      <a:gd name="connsiteX4" fmla="*/ 93598 w 957175"/>
                      <a:gd name="connsiteY4" fmla="*/ 1029580 h 1029580"/>
                      <a:gd name="connsiteX5" fmla="*/ 313 w 957175"/>
                      <a:gd name="connsiteY5" fmla="*/ 465124 h 1029580"/>
                      <a:gd name="connsiteX6" fmla="*/ 100104 w 957175"/>
                      <a:gd name="connsiteY6" fmla="*/ 177824 h 1029580"/>
                      <a:gd name="connsiteX7" fmla="*/ 260418 w 957175"/>
                      <a:gd name="connsiteY7" fmla="*/ 10385 h 1029580"/>
                      <a:gd name="connsiteX8" fmla="*/ 279623 w 957175"/>
                      <a:gd name="connsiteY8" fmla="*/ 7678 h 1029580"/>
                      <a:gd name="connsiteX9" fmla="*/ 245687 w 957175"/>
                      <a:gd name="connsiteY9" fmla="*/ 72107 h 1029580"/>
                      <a:gd name="connsiteX10" fmla="*/ 251647 w 957175"/>
                      <a:gd name="connsiteY10" fmla="*/ 186423 h 1029580"/>
                      <a:gd name="connsiteX11" fmla="*/ 521671 w 957175"/>
                      <a:gd name="connsiteY11" fmla="*/ 86497 h 1029580"/>
                      <a:gd name="connsiteX12" fmla="*/ 586988 w 957175"/>
                      <a:gd name="connsiteY12" fmla="*/ 7813 h 1029580"/>
                      <a:gd name="connsiteX13" fmla="*/ 591103 w 957175"/>
                      <a:gd name="connsiteY13" fmla="*/ 0 h 1029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57175" h="1029580">
                        <a:moveTo>
                          <a:pt x="591103" y="0"/>
                        </a:moveTo>
                        <a:lnTo>
                          <a:pt x="651758" y="0"/>
                        </a:lnTo>
                        <a:cubicBezTo>
                          <a:pt x="820435" y="0"/>
                          <a:pt x="957175" y="143444"/>
                          <a:pt x="957175" y="320391"/>
                        </a:cubicBezTo>
                        <a:lnTo>
                          <a:pt x="957175" y="1020925"/>
                        </a:lnTo>
                        <a:lnTo>
                          <a:pt x="93598" y="1029580"/>
                        </a:lnTo>
                        <a:cubicBezTo>
                          <a:pt x="60820" y="833735"/>
                          <a:pt x="-5099" y="587610"/>
                          <a:pt x="313" y="465124"/>
                        </a:cubicBezTo>
                        <a:cubicBezTo>
                          <a:pt x="5725" y="342638"/>
                          <a:pt x="56753" y="253614"/>
                          <a:pt x="100104" y="177824"/>
                        </a:cubicBezTo>
                        <a:cubicBezTo>
                          <a:pt x="143455" y="102034"/>
                          <a:pt x="191581" y="30585"/>
                          <a:pt x="260418" y="10385"/>
                        </a:cubicBezTo>
                        <a:lnTo>
                          <a:pt x="279623" y="7678"/>
                        </a:lnTo>
                        <a:lnTo>
                          <a:pt x="245687" y="72107"/>
                        </a:lnTo>
                        <a:cubicBezTo>
                          <a:pt x="227604" y="120971"/>
                          <a:pt x="228162" y="162938"/>
                          <a:pt x="251647" y="186423"/>
                        </a:cubicBezTo>
                        <a:cubicBezTo>
                          <a:pt x="298618" y="233394"/>
                          <a:pt x="419512" y="188655"/>
                          <a:pt x="521671" y="86497"/>
                        </a:cubicBezTo>
                        <a:cubicBezTo>
                          <a:pt x="547210" y="60957"/>
                          <a:pt x="569161" y="34247"/>
                          <a:pt x="586988" y="7813"/>
                        </a:cubicBezTo>
                        <a:lnTo>
                          <a:pt x="591103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" name="楕円 56">
                    <a:extLst>
                      <a:ext uri="{FF2B5EF4-FFF2-40B4-BE49-F238E27FC236}">
                        <a16:creationId xmlns:a16="http://schemas.microsoft.com/office/drawing/2014/main" id="{D6127AC7-57B5-4A11-BA53-DC75FA21FAA6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473217" y="1975486"/>
                    <a:ext cx="50316" cy="102208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" name="円/楕円 27">
                    <a:extLst>
                      <a:ext uri="{FF2B5EF4-FFF2-40B4-BE49-F238E27FC236}">
                        <a16:creationId xmlns:a16="http://schemas.microsoft.com/office/drawing/2014/main" id="{BF05D5A7-1D39-4F20-A338-2C9529C333A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553417" y="2164716"/>
                    <a:ext cx="114547" cy="47902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  <a:gd name="connsiteX0" fmla="*/ 29 w 3210447"/>
                      <a:gd name="connsiteY0" fmla="*/ 25850 h 372135"/>
                      <a:gd name="connsiteX1" fmla="*/ 1639885 w 3210447"/>
                      <a:gd name="connsiteY1" fmla="*/ 114252 h 372135"/>
                      <a:gd name="connsiteX2" fmla="*/ 3210447 w 3210447"/>
                      <a:gd name="connsiteY2" fmla="*/ 25850 h 372135"/>
                      <a:gd name="connsiteX3" fmla="*/ 1605238 w 3210447"/>
                      <a:gd name="connsiteY3" fmla="*/ 372135 h 372135"/>
                      <a:gd name="connsiteX4" fmla="*/ 29 w 3210447"/>
                      <a:gd name="connsiteY4" fmla="*/ 25850 h 372135"/>
                      <a:gd name="connsiteX0" fmla="*/ 771 w 3211189"/>
                      <a:gd name="connsiteY0" fmla="*/ 25850 h 528393"/>
                      <a:gd name="connsiteX1" fmla="*/ 1640627 w 3211189"/>
                      <a:gd name="connsiteY1" fmla="*/ 114252 h 528393"/>
                      <a:gd name="connsiteX2" fmla="*/ 3211189 w 3211189"/>
                      <a:gd name="connsiteY2" fmla="*/ 25850 h 528393"/>
                      <a:gd name="connsiteX3" fmla="*/ 1813891 w 3211189"/>
                      <a:gd name="connsiteY3" fmla="*/ 528393 h 528393"/>
                      <a:gd name="connsiteX4" fmla="*/ 771 w 3211189"/>
                      <a:gd name="connsiteY4" fmla="*/ 25850 h 528393"/>
                      <a:gd name="connsiteX0" fmla="*/ 6810 w 3217228"/>
                      <a:gd name="connsiteY0" fmla="*/ 25850 h 528393"/>
                      <a:gd name="connsiteX1" fmla="*/ 1369462 w 3217228"/>
                      <a:gd name="connsiteY1" fmla="*/ 114252 h 528393"/>
                      <a:gd name="connsiteX2" fmla="*/ 3217228 w 3217228"/>
                      <a:gd name="connsiteY2" fmla="*/ 25850 h 528393"/>
                      <a:gd name="connsiteX3" fmla="*/ 1819930 w 3217228"/>
                      <a:gd name="connsiteY3" fmla="*/ 528393 h 528393"/>
                      <a:gd name="connsiteX4" fmla="*/ 6810 w 3217228"/>
                      <a:gd name="connsiteY4" fmla="*/ 25850 h 528393"/>
                      <a:gd name="connsiteX0" fmla="*/ 5791 w 2939005"/>
                      <a:gd name="connsiteY0" fmla="*/ 71235 h 529237"/>
                      <a:gd name="connsiteX1" fmla="*/ 1091239 w 2939005"/>
                      <a:gd name="connsiteY1" fmla="*/ 114993 h 529237"/>
                      <a:gd name="connsiteX2" fmla="*/ 2939005 w 2939005"/>
                      <a:gd name="connsiteY2" fmla="*/ 26591 h 529237"/>
                      <a:gd name="connsiteX3" fmla="*/ 1541707 w 2939005"/>
                      <a:gd name="connsiteY3" fmla="*/ 529134 h 529237"/>
                      <a:gd name="connsiteX4" fmla="*/ 5791 w 2939005"/>
                      <a:gd name="connsiteY4" fmla="*/ 71235 h 529237"/>
                      <a:gd name="connsiteX0" fmla="*/ 1833 w 2935047"/>
                      <a:gd name="connsiteY0" fmla="*/ 78781 h 536830"/>
                      <a:gd name="connsiteX1" fmla="*/ 1087281 w 2935047"/>
                      <a:gd name="connsiteY1" fmla="*/ 122539 h 536830"/>
                      <a:gd name="connsiteX2" fmla="*/ 2935047 w 2935047"/>
                      <a:gd name="connsiteY2" fmla="*/ 34137 h 536830"/>
                      <a:gd name="connsiteX3" fmla="*/ 1537749 w 2935047"/>
                      <a:gd name="connsiteY3" fmla="*/ 536680 h 536830"/>
                      <a:gd name="connsiteX4" fmla="*/ 1833 w 2935047"/>
                      <a:gd name="connsiteY4" fmla="*/ 78781 h 536830"/>
                      <a:gd name="connsiteX0" fmla="*/ 3885 w 2937099"/>
                      <a:gd name="connsiteY0" fmla="*/ 77403 h 535405"/>
                      <a:gd name="connsiteX1" fmla="*/ 1158641 w 2937099"/>
                      <a:gd name="connsiteY1" fmla="*/ 76512 h 535405"/>
                      <a:gd name="connsiteX2" fmla="*/ 2937099 w 2937099"/>
                      <a:gd name="connsiteY2" fmla="*/ 32759 h 535405"/>
                      <a:gd name="connsiteX3" fmla="*/ 1539801 w 2937099"/>
                      <a:gd name="connsiteY3" fmla="*/ 535302 h 535405"/>
                      <a:gd name="connsiteX4" fmla="*/ 3885 w 2937099"/>
                      <a:gd name="connsiteY4" fmla="*/ 77403 h 535405"/>
                      <a:gd name="connsiteX0" fmla="*/ 3492 w 3040661"/>
                      <a:gd name="connsiteY0" fmla="*/ 100284 h 536108"/>
                      <a:gd name="connsiteX1" fmla="*/ 1262203 w 3040661"/>
                      <a:gd name="connsiteY1" fmla="*/ 77074 h 536108"/>
                      <a:gd name="connsiteX2" fmla="*/ 3040661 w 3040661"/>
                      <a:gd name="connsiteY2" fmla="*/ 33321 h 536108"/>
                      <a:gd name="connsiteX3" fmla="*/ 1643363 w 3040661"/>
                      <a:gd name="connsiteY3" fmla="*/ 535864 h 536108"/>
                      <a:gd name="connsiteX4" fmla="*/ 3492 w 3040661"/>
                      <a:gd name="connsiteY4" fmla="*/ 100284 h 536108"/>
                      <a:gd name="connsiteX0" fmla="*/ 3754 w 2971629"/>
                      <a:gd name="connsiteY0" fmla="*/ 77403 h 535405"/>
                      <a:gd name="connsiteX1" fmla="*/ 1193171 w 2971629"/>
                      <a:gd name="connsiteY1" fmla="*/ 76512 h 535405"/>
                      <a:gd name="connsiteX2" fmla="*/ 2971629 w 2971629"/>
                      <a:gd name="connsiteY2" fmla="*/ 32759 h 535405"/>
                      <a:gd name="connsiteX3" fmla="*/ 1574331 w 2971629"/>
                      <a:gd name="connsiteY3" fmla="*/ 535302 h 535405"/>
                      <a:gd name="connsiteX4" fmla="*/ 3754 w 2971629"/>
                      <a:gd name="connsiteY4" fmla="*/ 77403 h 535405"/>
                      <a:gd name="connsiteX0" fmla="*/ 3492 w 3040675"/>
                      <a:gd name="connsiteY0" fmla="*/ 77402 h 535405"/>
                      <a:gd name="connsiteX1" fmla="*/ 1262217 w 3040675"/>
                      <a:gd name="connsiteY1" fmla="*/ 76512 h 535405"/>
                      <a:gd name="connsiteX2" fmla="*/ 3040675 w 3040675"/>
                      <a:gd name="connsiteY2" fmla="*/ 32759 h 535405"/>
                      <a:gd name="connsiteX3" fmla="*/ 1643377 w 3040675"/>
                      <a:gd name="connsiteY3" fmla="*/ 535302 h 535405"/>
                      <a:gd name="connsiteX4" fmla="*/ 3492 w 3040675"/>
                      <a:gd name="connsiteY4" fmla="*/ 77402 h 535405"/>
                      <a:gd name="connsiteX0" fmla="*/ 0 w 3078174"/>
                      <a:gd name="connsiteY0" fmla="*/ 86139 h 544142"/>
                      <a:gd name="connsiteX1" fmla="*/ 3037183 w 3078174"/>
                      <a:gd name="connsiteY1" fmla="*/ 41496 h 544142"/>
                      <a:gd name="connsiteX2" fmla="*/ 1639885 w 3078174"/>
                      <a:gd name="connsiteY2" fmla="*/ 544039 h 544142"/>
                      <a:gd name="connsiteX3" fmla="*/ 0 w 3078174"/>
                      <a:gd name="connsiteY3" fmla="*/ 86139 h 544142"/>
                      <a:gd name="connsiteX0" fmla="*/ 16268 w 3103071"/>
                      <a:gd name="connsiteY0" fmla="*/ 89232 h 614195"/>
                      <a:gd name="connsiteX1" fmla="*/ 3053451 w 3103071"/>
                      <a:gd name="connsiteY1" fmla="*/ 44589 h 614195"/>
                      <a:gd name="connsiteX2" fmla="*/ 1898710 w 3103071"/>
                      <a:gd name="connsiteY2" fmla="*/ 614101 h 614195"/>
                      <a:gd name="connsiteX3" fmla="*/ 16268 w 3103071"/>
                      <a:gd name="connsiteY3" fmla="*/ 89232 h 614195"/>
                      <a:gd name="connsiteX0" fmla="*/ 8177 w 2765042"/>
                      <a:gd name="connsiteY0" fmla="*/ 89232 h 614195"/>
                      <a:gd name="connsiteX1" fmla="*/ 2698862 w 2765042"/>
                      <a:gd name="connsiteY1" fmla="*/ 44593 h 614195"/>
                      <a:gd name="connsiteX2" fmla="*/ 1890619 w 2765042"/>
                      <a:gd name="connsiteY2" fmla="*/ 614101 h 614195"/>
                      <a:gd name="connsiteX3" fmla="*/ 8177 w 2765042"/>
                      <a:gd name="connsiteY3" fmla="*/ 89232 h 614195"/>
                      <a:gd name="connsiteX0" fmla="*/ 18101 w 2757533"/>
                      <a:gd name="connsiteY0" fmla="*/ 83279 h 474342"/>
                      <a:gd name="connsiteX1" fmla="*/ 2708786 w 2757533"/>
                      <a:gd name="connsiteY1" fmla="*/ 38640 h 474342"/>
                      <a:gd name="connsiteX2" fmla="*/ 1588692 w 2757533"/>
                      <a:gd name="connsiteY2" fmla="*/ 474220 h 474342"/>
                      <a:gd name="connsiteX3" fmla="*/ 18101 w 2757533"/>
                      <a:gd name="connsiteY3" fmla="*/ 83279 h 474342"/>
                      <a:gd name="connsiteX0" fmla="*/ 15031 w 2654422"/>
                      <a:gd name="connsiteY0" fmla="*/ 157888 h 549926"/>
                      <a:gd name="connsiteX1" fmla="*/ 2601761 w 2654422"/>
                      <a:gd name="connsiteY1" fmla="*/ 23960 h 549926"/>
                      <a:gd name="connsiteX2" fmla="*/ 1585622 w 2654422"/>
                      <a:gd name="connsiteY2" fmla="*/ 548829 h 549926"/>
                      <a:gd name="connsiteX3" fmla="*/ 15031 w 2654422"/>
                      <a:gd name="connsiteY3" fmla="*/ 157888 h 549926"/>
                      <a:gd name="connsiteX0" fmla="*/ 10491 w 2657521"/>
                      <a:gd name="connsiteY0" fmla="*/ 158750 h 595325"/>
                      <a:gd name="connsiteX1" fmla="*/ 2597221 w 2657521"/>
                      <a:gd name="connsiteY1" fmla="*/ 24822 h 595325"/>
                      <a:gd name="connsiteX2" fmla="*/ 1719684 w 2657521"/>
                      <a:gd name="connsiteY2" fmla="*/ 594340 h 595325"/>
                      <a:gd name="connsiteX3" fmla="*/ 10491 w 2657521"/>
                      <a:gd name="connsiteY3" fmla="*/ 158750 h 59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57521" h="595325">
                        <a:moveTo>
                          <a:pt x="10491" y="158750"/>
                        </a:moveTo>
                        <a:cubicBezTo>
                          <a:pt x="156747" y="63830"/>
                          <a:pt x="2323907" y="-51495"/>
                          <a:pt x="2597221" y="24822"/>
                        </a:cubicBezTo>
                        <a:cubicBezTo>
                          <a:pt x="2870535" y="101139"/>
                          <a:pt x="2150806" y="572019"/>
                          <a:pt x="1719684" y="594340"/>
                        </a:cubicBezTo>
                        <a:cubicBezTo>
                          <a:pt x="1288562" y="616661"/>
                          <a:pt x="-135765" y="253670"/>
                          <a:pt x="10491" y="15875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9" name="二等辺三角形 58">
                    <a:extLst>
                      <a:ext uri="{FF2B5EF4-FFF2-40B4-BE49-F238E27FC236}">
                        <a16:creationId xmlns:a16="http://schemas.microsoft.com/office/drawing/2014/main" id="{3A373031-EAA2-4C78-9A0A-672CA5EBEB2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636996" y="2520136"/>
                    <a:ext cx="392622" cy="415472"/>
                  </a:xfrm>
                  <a:prstGeom prst="triangle">
                    <a:avLst>
                      <a:gd name="adj" fmla="val 78506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0" name="グループ化 59">
                    <a:extLst>
                      <a:ext uri="{FF2B5EF4-FFF2-40B4-BE49-F238E27FC236}">
                        <a16:creationId xmlns:a16="http://schemas.microsoft.com/office/drawing/2014/main" id="{23529A07-B953-4165-B146-6A10338DCFA5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3544570" y="2945447"/>
                    <a:ext cx="147907" cy="274378"/>
                    <a:chOff x="1450541" y="5088848"/>
                    <a:chExt cx="240910" cy="397551"/>
                  </a:xfrm>
                </p:grpSpPr>
                <p:sp>
                  <p:nvSpPr>
                    <p:cNvPr id="77" name="フリーフォーム: 図形 76">
                      <a:extLst>
                        <a:ext uri="{FF2B5EF4-FFF2-40B4-BE49-F238E27FC236}">
                          <a16:creationId xmlns:a16="http://schemas.microsoft.com/office/drawing/2014/main" id="{7D67A433-7592-45AB-A0CA-D822687155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" name="フリーフォーム: 図形 77">
                      <a:extLst>
                        <a:ext uri="{FF2B5EF4-FFF2-40B4-BE49-F238E27FC236}">
                          <a16:creationId xmlns:a16="http://schemas.microsoft.com/office/drawing/2014/main" id="{42FE3563-8757-4572-A488-0E18075A63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1" name="グループ化 60">
                    <a:extLst>
                      <a:ext uri="{FF2B5EF4-FFF2-40B4-BE49-F238E27FC236}">
                        <a16:creationId xmlns:a16="http://schemas.microsoft.com/office/drawing/2014/main" id="{F1994A70-4E7D-4731-B99C-2B202F41E467}"/>
                      </a:ext>
                    </a:extLst>
                  </p:cNvPr>
                  <p:cNvGrpSpPr/>
                  <p:nvPr/>
                </p:nvGrpSpPr>
                <p:grpSpPr>
                  <a:xfrm rot="19800000" flipH="1">
                    <a:off x="3732096" y="2931308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75" name="フリーフォーム: 図形 74">
                      <a:extLst>
                        <a:ext uri="{FF2B5EF4-FFF2-40B4-BE49-F238E27FC236}">
                          <a16:creationId xmlns:a16="http://schemas.microsoft.com/office/drawing/2014/main" id="{74DE95AD-42FF-4B3B-B9B9-33699341CC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" name="フリーフォーム: 図形 75">
                      <a:extLst>
                        <a:ext uri="{FF2B5EF4-FFF2-40B4-BE49-F238E27FC236}">
                          <a16:creationId xmlns:a16="http://schemas.microsoft.com/office/drawing/2014/main" id="{242B4F4E-12E9-46FF-86E7-79884E3515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2" name="グループ化 61">
                    <a:extLst>
                      <a:ext uri="{FF2B5EF4-FFF2-40B4-BE49-F238E27FC236}">
                        <a16:creationId xmlns:a16="http://schemas.microsoft.com/office/drawing/2014/main" id="{55ABCCE5-1F03-432D-8A86-B4E378782D02}"/>
                      </a:ext>
                    </a:extLst>
                  </p:cNvPr>
                  <p:cNvGrpSpPr/>
                  <p:nvPr/>
                </p:nvGrpSpPr>
                <p:grpSpPr>
                  <a:xfrm rot="799208">
                    <a:off x="3570799" y="2540917"/>
                    <a:ext cx="113077" cy="485686"/>
                    <a:chOff x="2713358" y="2466078"/>
                    <a:chExt cx="123167" cy="590776"/>
                  </a:xfrm>
                </p:grpSpPr>
                <p:sp>
                  <p:nvSpPr>
                    <p:cNvPr id="73" name="楕円 20">
                      <a:extLst>
                        <a:ext uri="{FF2B5EF4-FFF2-40B4-BE49-F238E27FC236}">
                          <a16:creationId xmlns:a16="http://schemas.microsoft.com/office/drawing/2014/main" id="{27ED2101-3EC3-4B91-9242-10655F2602BA}"/>
                        </a:ext>
                      </a:extLst>
                    </p:cNvPr>
                    <p:cNvSpPr/>
                    <p:nvPr/>
                  </p:nvSpPr>
                  <p:spPr>
                    <a:xfrm rot="19251567">
                      <a:off x="2713358" y="2466078"/>
                      <a:ext cx="99453" cy="590776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" name="楕円 20">
                      <a:extLst>
                        <a:ext uri="{FF2B5EF4-FFF2-40B4-BE49-F238E27FC236}">
                          <a16:creationId xmlns:a16="http://schemas.microsoft.com/office/drawing/2014/main" id="{E6D426AE-A1C4-44A0-B2B5-46AA5455920F}"/>
                        </a:ext>
                      </a:extLst>
                    </p:cNvPr>
                    <p:cNvSpPr/>
                    <p:nvPr/>
                  </p:nvSpPr>
                  <p:spPr>
                    <a:xfrm rot="19251567">
                      <a:off x="2757213" y="2525905"/>
                      <a:ext cx="79312" cy="471129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3" name="グループ化 62">
                    <a:extLst>
                      <a:ext uri="{FF2B5EF4-FFF2-40B4-BE49-F238E27FC236}">
                        <a16:creationId xmlns:a16="http://schemas.microsoft.com/office/drawing/2014/main" id="{4C23891D-7CCF-4DC4-920E-C2A96862BB71}"/>
                      </a:ext>
                    </a:extLst>
                  </p:cNvPr>
                  <p:cNvGrpSpPr/>
                  <p:nvPr/>
                </p:nvGrpSpPr>
                <p:grpSpPr>
                  <a:xfrm rot="324546">
                    <a:off x="3873624" y="2461762"/>
                    <a:ext cx="177042" cy="590776"/>
                    <a:chOff x="3111205" y="2466078"/>
                    <a:chExt cx="123887" cy="590776"/>
                  </a:xfrm>
                </p:grpSpPr>
                <p:sp>
                  <p:nvSpPr>
                    <p:cNvPr id="71" name="楕円 20">
                      <a:extLst>
                        <a:ext uri="{FF2B5EF4-FFF2-40B4-BE49-F238E27FC236}">
                          <a16:creationId xmlns:a16="http://schemas.microsoft.com/office/drawing/2014/main" id="{1BAC5E22-B163-4F8D-899E-87D93D2E889D}"/>
                        </a:ext>
                      </a:extLst>
                    </p:cNvPr>
                    <p:cNvSpPr/>
                    <p:nvPr/>
                  </p:nvSpPr>
                  <p:spPr>
                    <a:xfrm rot="2348433" flipH="1">
                      <a:off x="3135639" y="2466078"/>
                      <a:ext cx="99453" cy="590776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2" name="楕円 20">
                      <a:extLst>
                        <a:ext uri="{FF2B5EF4-FFF2-40B4-BE49-F238E27FC236}">
                          <a16:creationId xmlns:a16="http://schemas.microsoft.com/office/drawing/2014/main" id="{0FE318DE-D471-43C6-B189-C3E69DD6626D}"/>
                        </a:ext>
                      </a:extLst>
                    </p:cNvPr>
                    <p:cNvSpPr/>
                    <p:nvPr/>
                  </p:nvSpPr>
                  <p:spPr>
                    <a:xfrm rot="2348433" flipH="1">
                      <a:off x="3111205" y="2525904"/>
                      <a:ext cx="79312" cy="471129"/>
                    </a:xfrm>
                    <a:custGeom>
                      <a:avLst/>
                      <a:gdLst>
                        <a:gd name="connsiteX0" fmla="*/ 0 w 184533"/>
                        <a:gd name="connsiteY0" fmla="*/ 299960 h 599920"/>
                        <a:gd name="connsiteX1" fmla="*/ 92267 w 184533"/>
                        <a:gd name="connsiteY1" fmla="*/ 0 h 599920"/>
                        <a:gd name="connsiteX2" fmla="*/ 184534 w 184533"/>
                        <a:gd name="connsiteY2" fmla="*/ 299960 h 599920"/>
                        <a:gd name="connsiteX3" fmla="*/ 92267 w 184533"/>
                        <a:gd name="connsiteY3" fmla="*/ 599920 h 599920"/>
                        <a:gd name="connsiteX4" fmla="*/ 0 w 184533"/>
                        <a:gd name="connsiteY4" fmla="*/ 299960 h 599920"/>
                        <a:gd name="connsiteX0" fmla="*/ 0 w 103800"/>
                        <a:gd name="connsiteY0" fmla="*/ 308298 h 616596"/>
                        <a:gd name="connsiteX1" fmla="*/ 92267 w 103800"/>
                        <a:gd name="connsiteY1" fmla="*/ 8338 h 616596"/>
                        <a:gd name="connsiteX2" fmla="*/ 92267 w 103800"/>
                        <a:gd name="connsiteY2" fmla="*/ 608258 h 616596"/>
                        <a:gd name="connsiteX3" fmla="*/ 0 w 103800"/>
                        <a:gd name="connsiteY3" fmla="*/ 308298 h 6165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3800" h="616596">
                          <a:moveTo>
                            <a:pt x="0" y="308298"/>
                          </a:moveTo>
                          <a:cubicBezTo>
                            <a:pt x="0" y="142635"/>
                            <a:pt x="76889" y="-41655"/>
                            <a:pt x="92267" y="8338"/>
                          </a:cubicBezTo>
                          <a:cubicBezTo>
                            <a:pt x="107645" y="58331"/>
                            <a:pt x="107645" y="558265"/>
                            <a:pt x="92267" y="608258"/>
                          </a:cubicBezTo>
                          <a:cubicBezTo>
                            <a:pt x="76889" y="658251"/>
                            <a:pt x="0" y="473961"/>
                            <a:pt x="0" y="30829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6F184826-811C-42B2-A8AB-FCD353B2C80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505199" y="2408951"/>
                    <a:ext cx="770936" cy="537495"/>
                  </a:xfrm>
                  <a:custGeom>
                    <a:avLst/>
                    <a:gdLst>
                      <a:gd name="connsiteX0" fmla="*/ 629616 w 831419"/>
                      <a:gd name="connsiteY0" fmla="*/ 578385 h 578385"/>
                      <a:gd name="connsiteX1" fmla="*/ 574036 w 831419"/>
                      <a:gd name="connsiteY1" fmla="*/ 578385 h 578385"/>
                      <a:gd name="connsiteX2" fmla="*/ 409133 w 831419"/>
                      <a:gd name="connsiteY2" fmla="*/ 56263 h 578385"/>
                      <a:gd name="connsiteX3" fmla="*/ 244230 w 831419"/>
                      <a:gd name="connsiteY3" fmla="*/ 578385 h 578385"/>
                      <a:gd name="connsiteX4" fmla="*/ 211493 w 831419"/>
                      <a:gd name="connsiteY4" fmla="*/ 578385 h 578385"/>
                      <a:gd name="connsiteX5" fmla="*/ 14958 w 831419"/>
                      <a:gd name="connsiteY5" fmla="*/ 496978 h 578385"/>
                      <a:gd name="connsiteX6" fmla="*/ 0 w 831419"/>
                      <a:gd name="connsiteY6" fmla="*/ 478849 h 578385"/>
                      <a:gd name="connsiteX7" fmla="*/ 410674 w 831419"/>
                      <a:gd name="connsiteY7" fmla="*/ 0 h 578385"/>
                      <a:gd name="connsiteX8" fmla="*/ 831419 w 831419"/>
                      <a:gd name="connsiteY8" fmla="*/ 490593 h 578385"/>
                      <a:gd name="connsiteX9" fmla="*/ 826152 w 831419"/>
                      <a:gd name="connsiteY9" fmla="*/ 496978 h 578385"/>
                      <a:gd name="connsiteX10" fmla="*/ 629616 w 831419"/>
                      <a:gd name="connsiteY10" fmla="*/ 578385 h 578385"/>
                      <a:gd name="connsiteX0" fmla="*/ 629616 w 831419"/>
                      <a:gd name="connsiteY0" fmla="*/ 580870 h 580870"/>
                      <a:gd name="connsiteX1" fmla="*/ 574036 w 831419"/>
                      <a:gd name="connsiteY1" fmla="*/ 580870 h 580870"/>
                      <a:gd name="connsiteX2" fmla="*/ 409133 w 831419"/>
                      <a:gd name="connsiteY2" fmla="*/ 58748 h 580870"/>
                      <a:gd name="connsiteX3" fmla="*/ 244230 w 831419"/>
                      <a:gd name="connsiteY3" fmla="*/ 580870 h 580870"/>
                      <a:gd name="connsiteX4" fmla="*/ 211493 w 831419"/>
                      <a:gd name="connsiteY4" fmla="*/ 580870 h 580870"/>
                      <a:gd name="connsiteX5" fmla="*/ 14958 w 831419"/>
                      <a:gd name="connsiteY5" fmla="*/ 499463 h 580870"/>
                      <a:gd name="connsiteX6" fmla="*/ 0 w 831419"/>
                      <a:gd name="connsiteY6" fmla="*/ 481334 h 580870"/>
                      <a:gd name="connsiteX7" fmla="*/ 498682 w 831419"/>
                      <a:gd name="connsiteY7" fmla="*/ 0 h 580870"/>
                      <a:gd name="connsiteX8" fmla="*/ 831419 w 831419"/>
                      <a:gd name="connsiteY8" fmla="*/ 493078 h 580870"/>
                      <a:gd name="connsiteX9" fmla="*/ 826152 w 831419"/>
                      <a:gd name="connsiteY9" fmla="*/ 499463 h 580870"/>
                      <a:gd name="connsiteX10" fmla="*/ 629616 w 831419"/>
                      <a:gd name="connsiteY10" fmla="*/ 580870 h 580870"/>
                      <a:gd name="connsiteX0" fmla="*/ 629616 w 831419"/>
                      <a:gd name="connsiteY0" fmla="*/ 580870 h 580870"/>
                      <a:gd name="connsiteX1" fmla="*/ 574036 w 831419"/>
                      <a:gd name="connsiteY1" fmla="*/ 580870 h 580870"/>
                      <a:gd name="connsiteX2" fmla="*/ 553147 w 831419"/>
                      <a:gd name="connsiteY2" fmla="*/ 61233 h 580870"/>
                      <a:gd name="connsiteX3" fmla="*/ 244230 w 831419"/>
                      <a:gd name="connsiteY3" fmla="*/ 580870 h 580870"/>
                      <a:gd name="connsiteX4" fmla="*/ 211493 w 831419"/>
                      <a:gd name="connsiteY4" fmla="*/ 580870 h 580870"/>
                      <a:gd name="connsiteX5" fmla="*/ 14958 w 831419"/>
                      <a:gd name="connsiteY5" fmla="*/ 499463 h 580870"/>
                      <a:gd name="connsiteX6" fmla="*/ 0 w 831419"/>
                      <a:gd name="connsiteY6" fmla="*/ 481334 h 580870"/>
                      <a:gd name="connsiteX7" fmla="*/ 498682 w 831419"/>
                      <a:gd name="connsiteY7" fmla="*/ 0 h 580870"/>
                      <a:gd name="connsiteX8" fmla="*/ 831419 w 831419"/>
                      <a:gd name="connsiteY8" fmla="*/ 493078 h 580870"/>
                      <a:gd name="connsiteX9" fmla="*/ 826152 w 831419"/>
                      <a:gd name="connsiteY9" fmla="*/ 499463 h 580870"/>
                      <a:gd name="connsiteX10" fmla="*/ 629616 w 831419"/>
                      <a:gd name="connsiteY10" fmla="*/ 580870 h 580870"/>
                      <a:gd name="connsiteX0" fmla="*/ 629616 w 831419"/>
                      <a:gd name="connsiteY0" fmla="*/ 553531 h 553531"/>
                      <a:gd name="connsiteX1" fmla="*/ 574036 w 831419"/>
                      <a:gd name="connsiteY1" fmla="*/ 553531 h 553531"/>
                      <a:gd name="connsiteX2" fmla="*/ 553147 w 831419"/>
                      <a:gd name="connsiteY2" fmla="*/ 33894 h 553531"/>
                      <a:gd name="connsiteX3" fmla="*/ 244230 w 831419"/>
                      <a:gd name="connsiteY3" fmla="*/ 553531 h 553531"/>
                      <a:gd name="connsiteX4" fmla="*/ 211493 w 831419"/>
                      <a:gd name="connsiteY4" fmla="*/ 553531 h 553531"/>
                      <a:gd name="connsiteX5" fmla="*/ 14958 w 831419"/>
                      <a:gd name="connsiteY5" fmla="*/ 472124 h 553531"/>
                      <a:gd name="connsiteX6" fmla="*/ 0 w 831419"/>
                      <a:gd name="connsiteY6" fmla="*/ 453995 h 553531"/>
                      <a:gd name="connsiteX7" fmla="*/ 562688 w 831419"/>
                      <a:gd name="connsiteY7" fmla="*/ 0 h 553531"/>
                      <a:gd name="connsiteX8" fmla="*/ 831419 w 831419"/>
                      <a:gd name="connsiteY8" fmla="*/ 465739 h 553531"/>
                      <a:gd name="connsiteX9" fmla="*/ 826152 w 831419"/>
                      <a:gd name="connsiteY9" fmla="*/ 472124 h 553531"/>
                      <a:gd name="connsiteX10" fmla="*/ 629616 w 831419"/>
                      <a:gd name="connsiteY10" fmla="*/ 553531 h 553531"/>
                      <a:gd name="connsiteX0" fmla="*/ 629616 w 831419"/>
                      <a:gd name="connsiteY0" fmla="*/ 553531 h 553531"/>
                      <a:gd name="connsiteX1" fmla="*/ 574036 w 831419"/>
                      <a:gd name="connsiteY1" fmla="*/ 553531 h 553531"/>
                      <a:gd name="connsiteX2" fmla="*/ 553147 w 831419"/>
                      <a:gd name="connsiteY2" fmla="*/ 33894 h 553531"/>
                      <a:gd name="connsiteX3" fmla="*/ 244230 w 831419"/>
                      <a:gd name="connsiteY3" fmla="*/ 553531 h 553531"/>
                      <a:gd name="connsiteX4" fmla="*/ 211493 w 831419"/>
                      <a:gd name="connsiteY4" fmla="*/ 553531 h 553531"/>
                      <a:gd name="connsiteX5" fmla="*/ 14958 w 831419"/>
                      <a:gd name="connsiteY5" fmla="*/ 472124 h 553531"/>
                      <a:gd name="connsiteX6" fmla="*/ 0 w 831419"/>
                      <a:gd name="connsiteY6" fmla="*/ 453995 h 553531"/>
                      <a:gd name="connsiteX7" fmla="*/ 562688 w 831419"/>
                      <a:gd name="connsiteY7" fmla="*/ 0 h 553531"/>
                      <a:gd name="connsiteX8" fmla="*/ 831419 w 831419"/>
                      <a:gd name="connsiteY8" fmla="*/ 465739 h 553531"/>
                      <a:gd name="connsiteX9" fmla="*/ 826152 w 831419"/>
                      <a:gd name="connsiteY9" fmla="*/ 472124 h 553531"/>
                      <a:gd name="connsiteX10" fmla="*/ 629616 w 831419"/>
                      <a:gd name="connsiteY10" fmla="*/ 553531 h 553531"/>
                      <a:gd name="connsiteX0" fmla="*/ 629616 w 831419"/>
                      <a:gd name="connsiteY0" fmla="*/ 553531 h 553531"/>
                      <a:gd name="connsiteX1" fmla="*/ 553147 w 831419"/>
                      <a:gd name="connsiteY1" fmla="*/ 33894 h 553531"/>
                      <a:gd name="connsiteX2" fmla="*/ 244230 w 831419"/>
                      <a:gd name="connsiteY2" fmla="*/ 553531 h 553531"/>
                      <a:gd name="connsiteX3" fmla="*/ 211493 w 831419"/>
                      <a:gd name="connsiteY3" fmla="*/ 553531 h 553531"/>
                      <a:gd name="connsiteX4" fmla="*/ 14958 w 831419"/>
                      <a:gd name="connsiteY4" fmla="*/ 472124 h 553531"/>
                      <a:gd name="connsiteX5" fmla="*/ 0 w 831419"/>
                      <a:gd name="connsiteY5" fmla="*/ 453995 h 553531"/>
                      <a:gd name="connsiteX6" fmla="*/ 562688 w 831419"/>
                      <a:gd name="connsiteY6" fmla="*/ 0 h 553531"/>
                      <a:gd name="connsiteX7" fmla="*/ 831419 w 831419"/>
                      <a:gd name="connsiteY7" fmla="*/ 465739 h 553531"/>
                      <a:gd name="connsiteX8" fmla="*/ 826152 w 831419"/>
                      <a:gd name="connsiteY8" fmla="*/ 472124 h 553531"/>
                      <a:gd name="connsiteX9" fmla="*/ 629616 w 831419"/>
                      <a:gd name="connsiteY9" fmla="*/ 553531 h 553531"/>
                      <a:gd name="connsiteX0" fmla="*/ 629616 w 831419"/>
                      <a:gd name="connsiteY0" fmla="*/ 553531 h 553531"/>
                      <a:gd name="connsiteX1" fmla="*/ 553147 w 831419"/>
                      <a:gd name="connsiteY1" fmla="*/ 33894 h 553531"/>
                      <a:gd name="connsiteX2" fmla="*/ 244230 w 831419"/>
                      <a:gd name="connsiteY2" fmla="*/ 553531 h 553531"/>
                      <a:gd name="connsiteX3" fmla="*/ 211493 w 831419"/>
                      <a:gd name="connsiteY3" fmla="*/ 553531 h 553531"/>
                      <a:gd name="connsiteX4" fmla="*/ 14958 w 831419"/>
                      <a:gd name="connsiteY4" fmla="*/ 472124 h 553531"/>
                      <a:gd name="connsiteX5" fmla="*/ 0 w 831419"/>
                      <a:gd name="connsiteY5" fmla="*/ 453995 h 553531"/>
                      <a:gd name="connsiteX6" fmla="*/ 562688 w 831419"/>
                      <a:gd name="connsiteY6" fmla="*/ 0 h 553531"/>
                      <a:gd name="connsiteX7" fmla="*/ 831419 w 831419"/>
                      <a:gd name="connsiteY7" fmla="*/ 465739 h 553531"/>
                      <a:gd name="connsiteX8" fmla="*/ 629616 w 831419"/>
                      <a:gd name="connsiteY8" fmla="*/ 553531 h 553531"/>
                      <a:gd name="connsiteX0" fmla="*/ 629616 w 802084"/>
                      <a:gd name="connsiteY0" fmla="*/ 553531 h 553531"/>
                      <a:gd name="connsiteX1" fmla="*/ 553147 w 802084"/>
                      <a:gd name="connsiteY1" fmla="*/ 33894 h 553531"/>
                      <a:gd name="connsiteX2" fmla="*/ 244230 w 802084"/>
                      <a:gd name="connsiteY2" fmla="*/ 553531 h 553531"/>
                      <a:gd name="connsiteX3" fmla="*/ 211493 w 802084"/>
                      <a:gd name="connsiteY3" fmla="*/ 553531 h 553531"/>
                      <a:gd name="connsiteX4" fmla="*/ 14958 w 802084"/>
                      <a:gd name="connsiteY4" fmla="*/ 472124 h 553531"/>
                      <a:gd name="connsiteX5" fmla="*/ 0 w 802084"/>
                      <a:gd name="connsiteY5" fmla="*/ 453995 h 553531"/>
                      <a:gd name="connsiteX6" fmla="*/ 562688 w 802084"/>
                      <a:gd name="connsiteY6" fmla="*/ 0 h 553531"/>
                      <a:gd name="connsiteX7" fmla="*/ 802084 w 802084"/>
                      <a:gd name="connsiteY7" fmla="*/ 455797 h 553531"/>
                      <a:gd name="connsiteX8" fmla="*/ 629616 w 802084"/>
                      <a:gd name="connsiteY8" fmla="*/ 553531 h 553531"/>
                      <a:gd name="connsiteX0" fmla="*/ 629616 w 802084"/>
                      <a:gd name="connsiteY0" fmla="*/ 553531 h 553531"/>
                      <a:gd name="connsiteX1" fmla="*/ 553147 w 802084"/>
                      <a:gd name="connsiteY1" fmla="*/ 33894 h 553531"/>
                      <a:gd name="connsiteX2" fmla="*/ 244230 w 802084"/>
                      <a:gd name="connsiteY2" fmla="*/ 553531 h 553531"/>
                      <a:gd name="connsiteX3" fmla="*/ 211493 w 802084"/>
                      <a:gd name="connsiteY3" fmla="*/ 553531 h 553531"/>
                      <a:gd name="connsiteX4" fmla="*/ 14958 w 802084"/>
                      <a:gd name="connsiteY4" fmla="*/ 472124 h 553531"/>
                      <a:gd name="connsiteX5" fmla="*/ 0 w 802084"/>
                      <a:gd name="connsiteY5" fmla="*/ 453995 h 553531"/>
                      <a:gd name="connsiteX6" fmla="*/ 562688 w 802084"/>
                      <a:gd name="connsiteY6" fmla="*/ 0 h 553531"/>
                      <a:gd name="connsiteX7" fmla="*/ 802084 w 802084"/>
                      <a:gd name="connsiteY7" fmla="*/ 455797 h 553531"/>
                      <a:gd name="connsiteX8" fmla="*/ 629616 w 802084"/>
                      <a:gd name="connsiteY8" fmla="*/ 553531 h 553531"/>
                      <a:gd name="connsiteX0" fmla="*/ 629616 w 802084"/>
                      <a:gd name="connsiteY0" fmla="*/ 553531 h 553531"/>
                      <a:gd name="connsiteX1" fmla="*/ 553147 w 802084"/>
                      <a:gd name="connsiteY1" fmla="*/ 33894 h 553531"/>
                      <a:gd name="connsiteX2" fmla="*/ 244230 w 802084"/>
                      <a:gd name="connsiteY2" fmla="*/ 553531 h 553531"/>
                      <a:gd name="connsiteX3" fmla="*/ 211493 w 802084"/>
                      <a:gd name="connsiteY3" fmla="*/ 553531 h 553531"/>
                      <a:gd name="connsiteX4" fmla="*/ 14958 w 802084"/>
                      <a:gd name="connsiteY4" fmla="*/ 472124 h 553531"/>
                      <a:gd name="connsiteX5" fmla="*/ 0 w 802084"/>
                      <a:gd name="connsiteY5" fmla="*/ 453995 h 553531"/>
                      <a:gd name="connsiteX6" fmla="*/ 562688 w 802084"/>
                      <a:gd name="connsiteY6" fmla="*/ 0 h 553531"/>
                      <a:gd name="connsiteX7" fmla="*/ 802084 w 802084"/>
                      <a:gd name="connsiteY7" fmla="*/ 455797 h 553531"/>
                      <a:gd name="connsiteX8" fmla="*/ 629616 w 802084"/>
                      <a:gd name="connsiteY8" fmla="*/ 553531 h 553531"/>
                      <a:gd name="connsiteX0" fmla="*/ 629616 w 802084"/>
                      <a:gd name="connsiteY0" fmla="*/ 553531 h 560986"/>
                      <a:gd name="connsiteX1" fmla="*/ 553147 w 802084"/>
                      <a:gd name="connsiteY1" fmla="*/ 33894 h 560986"/>
                      <a:gd name="connsiteX2" fmla="*/ 252230 w 802084"/>
                      <a:gd name="connsiteY2" fmla="*/ 560986 h 560986"/>
                      <a:gd name="connsiteX3" fmla="*/ 211493 w 802084"/>
                      <a:gd name="connsiteY3" fmla="*/ 553531 h 560986"/>
                      <a:gd name="connsiteX4" fmla="*/ 14958 w 802084"/>
                      <a:gd name="connsiteY4" fmla="*/ 472124 h 560986"/>
                      <a:gd name="connsiteX5" fmla="*/ 0 w 802084"/>
                      <a:gd name="connsiteY5" fmla="*/ 453995 h 560986"/>
                      <a:gd name="connsiteX6" fmla="*/ 562688 w 802084"/>
                      <a:gd name="connsiteY6" fmla="*/ 0 h 560986"/>
                      <a:gd name="connsiteX7" fmla="*/ 802084 w 802084"/>
                      <a:gd name="connsiteY7" fmla="*/ 455797 h 560986"/>
                      <a:gd name="connsiteX8" fmla="*/ 629616 w 802084"/>
                      <a:gd name="connsiteY8" fmla="*/ 553531 h 560986"/>
                      <a:gd name="connsiteX0" fmla="*/ 690956 w 863424"/>
                      <a:gd name="connsiteY0" fmla="*/ 553531 h 560986"/>
                      <a:gd name="connsiteX1" fmla="*/ 614487 w 863424"/>
                      <a:gd name="connsiteY1" fmla="*/ 33894 h 560986"/>
                      <a:gd name="connsiteX2" fmla="*/ 313570 w 863424"/>
                      <a:gd name="connsiteY2" fmla="*/ 560986 h 560986"/>
                      <a:gd name="connsiteX3" fmla="*/ 272833 w 863424"/>
                      <a:gd name="connsiteY3" fmla="*/ 553531 h 560986"/>
                      <a:gd name="connsiteX4" fmla="*/ 76298 w 863424"/>
                      <a:gd name="connsiteY4" fmla="*/ 472124 h 560986"/>
                      <a:gd name="connsiteX5" fmla="*/ 0 w 863424"/>
                      <a:gd name="connsiteY5" fmla="*/ 491275 h 560986"/>
                      <a:gd name="connsiteX6" fmla="*/ 624028 w 863424"/>
                      <a:gd name="connsiteY6" fmla="*/ 0 h 560986"/>
                      <a:gd name="connsiteX7" fmla="*/ 863424 w 863424"/>
                      <a:gd name="connsiteY7" fmla="*/ 455797 h 560986"/>
                      <a:gd name="connsiteX8" fmla="*/ 690956 w 863424"/>
                      <a:gd name="connsiteY8" fmla="*/ 553531 h 560986"/>
                      <a:gd name="connsiteX0" fmla="*/ 698979 w 871447"/>
                      <a:gd name="connsiteY0" fmla="*/ 553531 h 560986"/>
                      <a:gd name="connsiteX1" fmla="*/ 622510 w 871447"/>
                      <a:gd name="connsiteY1" fmla="*/ 33894 h 560986"/>
                      <a:gd name="connsiteX2" fmla="*/ 321593 w 871447"/>
                      <a:gd name="connsiteY2" fmla="*/ 560986 h 560986"/>
                      <a:gd name="connsiteX3" fmla="*/ 280856 w 871447"/>
                      <a:gd name="connsiteY3" fmla="*/ 553531 h 560986"/>
                      <a:gd name="connsiteX4" fmla="*/ 8023 w 871447"/>
                      <a:gd name="connsiteY4" fmla="*/ 491275 h 560986"/>
                      <a:gd name="connsiteX5" fmla="*/ 632051 w 871447"/>
                      <a:gd name="connsiteY5" fmla="*/ 0 h 560986"/>
                      <a:gd name="connsiteX6" fmla="*/ 871447 w 871447"/>
                      <a:gd name="connsiteY6" fmla="*/ 455797 h 560986"/>
                      <a:gd name="connsiteX7" fmla="*/ 698979 w 871447"/>
                      <a:gd name="connsiteY7" fmla="*/ 553531 h 560986"/>
                      <a:gd name="connsiteX0" fmla="*/ 690956 w 863424"/>
                      <a:gd name="connsiteY0" fmla="*/ 553531 h 560986"/>
                      <a:gd name="connsiteX1" fmla="*/ 614487 w 863424"/>
                      <a:gd name="connsiteY1" fmla="*/ 33894 h 560986"/>
                      <a:gd name="connsiteX2" fmla="*/ 313570 w 863424"/>
                      <a:gd name="connsiteY2" fmla="*/ 560986 h 560986"/>
                      <a:gd name="connsiteX3" fmla="*/ 0 w 863424"/>
                      <a:gd name="connsiteY3" fmla="*/ 491275 h 560986"/>
                      <a:gd name="connsiteX4" fmla="*/ 624028 w 863424"/>
                      <a:gd name="connsiteY4" fmla="*/ 0 h 560986"/>
                      <a:gd name="connsiteX5" fmla="*/ 863424 w 863424"/>
                      <a:gd name="connsiteY5" fmla="*/ 455797 h 560986"/>
                      <a:gd name="connsiteX6" fmla="*/ 690956 w 863424"/>
                      <a:gd name="connsiteY6" fmla="*/ 553531 h 560986"/>
                      <a:gd name="connsiteX0" fmla="*/ 690956 w 863424"/>
                      <a:gd name="connsiteY0" fmla="*/ 553531 h 560986"/>
                      <a:gd name="connsiteX1" fmla="*/ 614487 w 863424"/>
                      <a:gd name="connsiteY1" fmla="*/ 33894 h 560986"/>
                      <a:gd name="connsiteX2" fmla="*/ 313570 w 863424"/>
                      <a:gd name="connsiteY2" fmla="*/ 560986 h 560986"/>
                      <a:gd name="connsiteX3" fmla="*/ 0 w 863424"/>
                      <a:gd name="connsiteY3" fmla="*/ 491275 h 560986"/>
                      <a:gd name="connsiteX4" fmla="*/ 624028 w 863424"/>
                      <a:gd name="connsiteY4" fmla="*/ 0 h 560986"/>
                      <a:gd name="connsiteX5" fmla="*/ 863424 w 863424"/>
                      <a:gd name="connsiteY5" fmla="*/ 455797 h 560986"/>
                      <a:gd name="connsiteX6" fmla="*/ 690956 w 863424"/>
                      <a:gd name="connsiteY6" fmla="*/ 553531 h 560986"/>
                      <a:gd name="connsiteX0" fmla="*/ 690956 w 863424"/>
                      <a:gd name="connsiteY0" fmla="*/ 553531 h 560986"/>
                      <a:gd name="connsiteX1" fmla="*/ 614487 w 863424"/>
                      <a:gd name="connsiteY1" fmla="*/ 33894 h 560986"/>
                      <a:gd name="connsiteX2" fmla="*/ 313570 w 863424"/>
                      <a:gd name="connsiteY2" fmla="*/ 560986 h 560986"/>
                      <a:gd name="connsiteX3" fmla="*/ 0 w 863424"/>
                      <a:gd name="connsiteY3" fmla="*/ 491275 h 560986"/>
                      <a:gd name="connsiteX4" fmla="*/ 624028 w 863424"/>
                      <a:gd name="connsiteY4" fmla="*/ 0 h 560986"/>
                      <a:gd name="connsiteX5" fmla="*/ 863424 w 863424"/>
                      <a:gd name="connsiteY5" fmla="*/ 455797 h 560986"/>
                      <a:gd name="connsiteX6" fmla="*/ 690956 w 863424"/>
                      <a:gd name="connsiteY6" fmla="*/ 553531 h 560986"/>
                      <a:gd name="connsiteX0" fmla="*/ 690956 w 863424"/>
                      <a:gd name="connsiteY0" fmla="*/ 553531 h 560986"/>
                      <a:gd name="connsiteX1" fmla="*/ 614487 w 863424"/>
                      <a:gd name="connsiteY1" fmla="*/ 33894 h 560986"/>
                      <a:gd name="connsiteX2" fmla="*/ 313570 w 863424"/>
                      <a:gd name="connsiteY2" fmla="*/ 560986 h 560986"/>
                      <a:gd name="connsiteX3" fmla="*/ 0 w 863424"/>
                      <a:gd name="connsiteY3" fmla="*/ 491275 h 560986"/>
                      <a:gd name="connsiteX4" fmla="*/ 624028 w 863424"/>
                      <a:gd name="connsiteY4" fmla="*/ 0 h 560986"/>
                      <a:gd name="connsiteX5" fmla="*/ 863424 w 863424"/>
                      <a:gd name="connsiteY5" fmla="*/ 455797 h 560986"/>
                      <a:gd name="connsiteX6" fmla="*/ 690956 w 863424"/>
                      <a:gd name="connsiteY6" fmla="*/ 553531 h 5609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3424" h="560986">
                        <a:moveTo>
                          <a:pt x="690956" y="553531"/>
                        </a:moveTo>
                        <a:lnTo>
                          <a:pt x="614487" y="33894"/>
                        </a:lnTo>
                        <a:lnTo>
                          <a:pt x="313570" y="560986"/>
                        </a:lnTo>
                        <a:cubicBezTo>
                          <a:pt x="222381" y="560117"/>
                          <a:pt x="123192" y="564218"/>
                          <a:pt x="0" y="491275"/>
                        </a:cubicBezTo>
                        <a:lnTo>
                          <a:pt x="624028" y="0"/>
                        </a:lnTo>
                        <a:lnTo>
                          <a:pt x="863424" y="455797"/>
                        </a:lnTo>
                        <a:cubicBezTo>
                          <a:pt x="813936" y="503287"/>
                          <a:pt x="769780" y="533379"/>
                          <a:pt x="690956" y="553531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ECF2A282-9495-4799-A5F7-53D86B90562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527816" y="2487007"/>
                    <a:ext cx="191139" cy="435841"/>
                  </a:xfrm>
                  <a:custGeom>
                    <a:avLst/>
                    <a:gdLst>
                      <a:gd name="connsiteX0" fmla="*/ 368324 w 385893"/>
                      <a:gd name="connsiteY0" fmla="*/ 524479 h 524479"/>
                      <a:gd name="connsiteX1" fmla="*/ 0 w 385893"/>
                      <a:gd name="connsiteY1" fmla="*/ 0 h 524479"/>
                      <a:gd name="connsiteX2" fmla="*/ 385893 w 385893"/>
                      <a:gd name="connsiteY2" fmla="*/ 510257 h 524479"/>
                      <a:gd name="connsiteX3" fmla="*/ 369292 w 385893"/>
                      <a:gd name="connsiteY3" fmla="*/ 523953 h 524479"/>
                      <a:gd name="connsiteX4" fmla="*/ 368324 w 385893"/>
                      <a:gd name="connsiteY4" fmla="*/ 524479 h 524479"/>
                      <a:gd name="connsiteX0" fmla="*/ 181924 w 199493"/>
                      <a:gd name="connsiteY0" fmla="*/ 454890 h 454890"/>
                      <a:gd name="connsiteX1" fmla="*/ 0 w 199493"/>
                      <a:gd name="connsiteY1" fmla="*/ 0 h 454890"/>
                      <a:gd name="connsiteX2" fmla="*/ 199493 w 199493"/>
                      <a:gd name="connsiteY2" fmla="*/ 440668 h 454890"/>
                      <a:gd name="connsiteX3" fmla="*/ 182892 w 199493"/>
                      <a:gd name="connsiteY3" fmla="*/ 454364 h 454890"/>
                      <a:gd name="connsiteX4" fmla="*/ 181924 w 199493"/>
                      <a:gd name="connsiteY4" fmla="*/ 454890 h 4548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9493" h="454890">
                        <a:moveTo>
                          <a:pt x="181924" y="454890"/>
                        </a:moveTo>
                        <a:lnTo>
                          <a:pt x="0" y="0"/>
                        </a:lnTo>
                        <a:lnTo>
                          <a:pt x="199493" y="440668"/>
                        </a:lnTo>
                        <a:lnTo>
                          <a:pt x="182892" y="454364"/>
                        </a:lnTo>
                        <a:lnTo>
                          <a:pt x="181924" y="45489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27E399C7-5DDA-4A15-A879-D7D7480FF6B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20866" y="2457134"/>
                    <a:ext cx="515170" cy="485208"/>
                  </a:xfrm>
                  <a:custGeom>
                    <a:avLst/>
                    <a:gdLst>
                      <a:gd name="connsiteX0" fmla="*/ 17573 w 383596"/>
                      <a:gd name="connsiteY0" fmla="*/ 521327 h 521327"/>
                      <a:gd name="connsiteX1" fmla="*/ 0 w 383596"/>
                      <a:gd name="connsiteY1" fmla="*/ 506828 h 521327"/>
                      <a:gd name="connsiteX2" fmla="*/ 381803 w 383596"/>
                      <a:gd name="connsiteY2" fmla="*/ 1980 h 521327"/>
                      <a:gd name="connsiteX3" fmla="*/ 383501 w 383596"/>
                      <a:gd name="connsiteY3" fmla="*/ 0 h 521327"/>
                      <a:gd name="connsiteX4" fmla="*/ 383596 w 383596"/>
                      <a:gd name="connsiteY4" fmla="*/ 125 h 521327"/>
                      <a:gd name="connsiteX5" fmla="*/ 17573 w 383596"/>
                      <a:gd name="connsiteY5" fmla="*/ 521327 h 521327"/>
                      <a:gd name="connsiteX0" fmla="*/ 164207 w 530230"/>
                      <a:gd name="connsiteY0" fmla="*/ 521327 h 521327"/>
                      <a:gd name="connsiteX1" fmla="*/ 0 w 530230"/>
                      <a:gd name="connsiteY1" fmla="*/ 496887 h 521327"/>
                      <a:gd name="connsiteX2" fmla="*/ 528437 w 530230"/>
                      <a:gd name="connsiteY2" fmla="*/ 1980 h 521327"/>
                      <a:gd name="connsiteX3" fmla="*/ 530135 w 530230"/>
                      <a:gd name="connsiteY3" fmla="*/ 0 h 521327"/>
                      <a:gd name="connsiteX4" fmla="*/ 530230 w 530230"/>
                      <a:gd name="connsiteY4" fmla="*/ 125 h 521327"/>
                      <a:gd name="connsiteX5" fmla="*/ 164207 w 530230"/>
                      <a:gd name="connsiteY5" fmla="*/ 521327 h 521327"/>
                      <a:gd name="connsiteX0" fmla="*/ 32485 w 530230"/>
                      <a:gd name="connsiteY0" fmla="*/ 506415 h 506415"/>
                      <a:gd name="connsiteX1" fmla="*/ 0 w 530230"/>
                      <a:gd name="connsiteY1" fmla="*/ 496887 h 506415"/>
                      <a:gd name="connsiteX2" fmla="*/ 528437 w 530230"/>
                      <a:gd name="connsiteY2" fmla="*/ 1980 h 506415"/>
                      <a:gd name="connsiteX3" fmla="*/ 530135 w 530230"/>
                      <a:gd name="connsiteY3" fmla="*/ 0 h 506415"/>
                      <a:gd name="connsiteX4" fmla="*/ 530230 w 530230"/>
                      <a:gd name="connsiteY4" fmla="*/ 125 h 506415"/>
                      <a:gd name="connsiteX5" fmla="*/ 32485 w 530230"/>
                      <a:gd name="connsiteY5" fmla="*/ 506415 h 506415"/>
                      <a:gd name="connsiteX0" fmla="*/ 39940 w 537685"/>
                      <a:gd name="connsiteY0" fmla="*/ 506415 h 506415"/>
                      <a:gd name="connsiteX1" fmla="*/ 0 w 537685"/>
                      <a:gd name="connsiteY1" fmla="*/ 494402 h 506415"/>
                      <a:gd name="connsiteX2" fmla="*/ 535892 w 537685"/>
                      <a:gd name="connsiteY2" fmla="*/ 1980 h 506415"/>
                      <a:gd name="connsiteX3" fmla="*/ 537590 w 537685"/>
                      <a:gd name="connsiteY3" fmla="*/ 0 h 506415"/>
                      <a:gd name="connsiteX4" fmla="*/ 537685 w 537685"/>
                      <a:gd name="connsiteY4" fmla="*/ 125 h 506415"/>
                      <a:gd name="connsiteX5" fmla="*/ 39940 w 537685"/>
                      <a:gd name="connsiteY5" fmla="*/ 506415 h 506415"/>
                      <a:gd name="connsiteX0" fmla="*/ 20058 w 537685"/>
                      <a:gd name="connsiteY0" fmla="*/ 506415 h 506415"/>
                      <a:gd name="connsiteX1" fmla="*/ 0 w 537685"/>
                      <a:gd name="connsiteY1" fmla="*/ 494402 h 506415"/>
                      <a:gd name="connsiteX2" fmla="*/ 535892 w 537685"/>
                      <a:gd name="connsiteY2" fmla="*/ 1980 h 506415"/>
                      <a:gd name="connsiteX3" fmla="*/ 537590 w 537685"/>
                      <a:gd name="connsiteY3" fmla="*/ 0 h 506415"/>
                      <a:gd name="connsiteX4" fmla="*/ 537685 w 537685"/>
                      <a:gd name="connsiteY4" fmla="*/ 125 h 506415"/>
                      <a:gd name="connsiteX5" fmla="*/ 20058 w 537685"/>
                      <a:gd name="connsiteY5" fmla="*/ 506415 h 5064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37685" h="506415">
                        <a:moveTo>
                          <a:pt x="20058" y="506415"/>
                        </a:moveTo>
                        <a:lnTo>
                          <a:pt x="0" y="494402"/>
                        </a:lnTo>
                        <a:lnTo>
                          <a:pt x="535892" y="1980"/>
                        </a:lnTo>
                        <a:lnTo>
                          <a:pt x="537590" y="0"/>
                        </a:lnTo>
                        <a:lnTo>
                          <a:pt x="537685" y="125"/>
                        </a:lnTo>
                        <a:lnTo>
                          <a:pt x="20058" y="506415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" name="月 66">
                    <a:extLst>
                      <a:ext uri="{FF2B5EF4-FFF2-40B4-BE49-F238E27FC236}">
                        <a16:creationId xmlns:a16="http://schemas.microsoft.com/office/drawing/2014/main" id="{007B0685-8A4E-43BD-804E-93A8DC0C97E9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3816574" y="961960"/>
                    <a:ext cx="433280" cy="886995"/>
                  </a:xfrm>
                  <a:prstGeom prst="moon">
                    <a:avLst>
                      <a:gd name="adj" fmla="val 46318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" name="円/楕円 368">
                    <a:extLst>
                      <a:ext uri="{FF2B5EF4-FFF2-40B4-BE49-F238E27FC236}">
                        <a16:creationId xmlns:a16="http://schemas.microsoft.com/office/drawing/2014/main" id="{4E70FBCA-A7D0-4826-8D21-DA58C9FD49B0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150553" y="1666819"/>
                    <a:ext cx="224316" cy="371228"/>
                  </a:xfrm>
                  <a:custGeom>
                    <a:avLst/>
                    <a:gdLst>
                      <a:gd name="connsiteX0" fmla="*/ 0 w 216246"/>
                      <a:gd name="connsiteY0" fmla="*/ 168522 h 337044"/>
                      <a:gd name="connsiteX1" fmla="*/ 108123 w 216246"/>
                      <a:gd name="connsiteY1" fmla="*/ 0 h 337044"/>
                      <a:gd name="connsiteX2" fmla="*/ 216246 w 216246"/>
                      <a:gd name="connsiteY2" fmla="*/ 168522 h 337044"/>
                      <a:gd name="connsiteX3" fmla="*/ 108123 w 216246"/>
                      <a:gd name="connsiteY3" fmla="*/ 337044 h 337044"/>
                      <a:gd name="connsiteX4" fmla="*/ 0 w 216246"/>
                      <a:gd name="connsiteY4" fmla="*/ 168522 h 337044"/>
                      <a:gd name="connsiteX0" fmla="*/ 0 w 227371"/>
                      <a:gd name="connsiteY0" fmla="*/ 170508 h 339030"/>
                      <a:gd name="connsiteX1" fmla="*/ 108123 w 227371"/>
                      <a:gd name="connsiteY1" fmla="*/ 1986 h 339030"/>
                      <a:gd name="connsiteX2" fmla="*/ 211667 w 227371"/>
                      <a:gd name="connsiteY2" fmla="*/ 83801 h 339030"/>
                      <a:gd name="connsiteX3" fmla="*/ 216246 w 227371"/>
                      <a:gd name="connsiteY3" fmla="*/ 170508 h 339030"/>
                      <a:gd name="connsiteX4" fmla="*/ 108123 w 227371"/>
                      <a:gd name="connsiteY4" fmla="*/ 339030 h 339030"/>
                      <a:gd name="connsiteX5" fmla="*/ 0 w 227371"/>
                      <a:gd name="connsiteY5" fmla="*/ 170508 h 339030"/>
                      <a:gd name="connsiteX0" fmla="*/ 216246 w 307686"/>
                      <a:gd name="connsiteY0" fmla="*/ 170508 h 339030"/>
                      <a:gd name="connsiteX1" fmla="*/ 108123 w 307686"/>
                      <a:gd name="connsiteY1" fmla="*/ 339030 h 339030"/>
                      <a:gd name="connsiteX2" fmla="*/ 0 w 307686"/>
                      <a:gd name="connsiteY2" fmla="*/ 170508 h 339030"/>
                      <a:gd name="connsiteX3" fmla="*/ 108123 w 307686"/>
                      <a:gd name="connsiteY3" fmla="*/ 1986 h 339030"/>
                      <a:gd name="connsiteX4" fmla="*/ 211667 w 307686"/>
                      <a:gd name="connsiteY4" fmla="*/ 83801 h 339030"/>
                      <a:gd name="connsiteX5" fmla="*/ 307686 w 307686"/>
                      <a:gd name="connsiteY5" fmla="*/ 261948 h 339030"/>
                      <a:gd name="connsiteX0" fmla="*/ 216246 w 216246"/>
                      <a:gd name="connsiteY0" fmla="*/ 170508 h 339030"/>
                      <a:gd name="connsiteX1" fmla="*/ 108123 w 216246"/>
                      <a:gd name="connsiteY1" fmla="*/ 339030 h 339030"/>
                      <a:gd name="connsiteX2" fmla="*/ 0 w 216246"/>
                      <a:gd name="connsiteY2" fmla="*/ 170508 h 339030"/>
                      <a:gd name="connsiteX3" fmla="*/ 108123 w 216246"/>
                      <a:gd name="connsiteY3" fmla="*/ 1986 h 339030"/>
                      <a:gd name="connsiteX4" fmla="*/ 211667 w 216246"/>
                      <a:gd name="connsiteY4" fmla="*/ 83801 h 339030"/>
                      <a:gd name="connsiteX0" fmla="*/ 108123 w 211667"/>
                      <a:gd name="connsiteY0" fmla="*/ 339030 h 339030"/>
                      <a:gd name="connsiteX1" fmla="*/ 0 w 211667"/>
                      <a:gd name="connsiteY1" fmla="*/ 170508 h 339030"/>
                      <a:gd name="connsiteX2" fmla="*/ 108123 w 211667"/>
                      <a:gd name="connsiteY2" fmla="*/ 1986 h 339030"/>
                      <a:gd name="connsiteX3" fmla="*/ 211667 w 211667"/>
                      <a:gd name="connsiteY3" fmla="*/ 83801 h 339030"/>
                      <a:gd name="connsiteX0" fmla="*/ 108123 w 211667"/>
                      <a:gd name="connsiteY0" fmla="*/ 340366 h 340366"/>
                      <a:gd name="connsiteX1" fmla="*/ 0 w 211667"/>
                      <a:gd name="connsiteY1" fmla="*/ 171844 h 340366"/>
                      <a:gd name="connsiteX2" fmla="*/ 108123 w 211667"/>
                      <a:gd name="connsiteY2" fmla="*/ 3322 h 340366"/>
                      <a:gd name="connsiteX3" fmla="*/ 211667 w 211667"/>
                      <a:gd name="connsiteY3" fmla="*/ 85137 h 340366"/>
                      <a:gd name="connsiteX0" fmla="*/ 108123 w 203820"/>
                      <a:gd name="connsiteY0" fmla="*/ 338586 h 338586"/>
                      <a:gd name="connsiteX1" fmla="*/ 0 w 203820"/>
                      <a:gd name="connsiteY1" fmla="*/ 170064 h 338586"/>
                      <a:gd name="connsiteX2" fmla="*/ 108123 w 203820"/>
                      <a:gd name="connsiteY2" fmla="*/ 1542 h 338586"/>
                      <a:gd name="connsiteX3" fmla="*/ 203820 w 203820"/>
                      <a:gd name="connsiteY3" fmla="*/ 103441 h 338586"/>
                      <a:gd name="connsiteX0" fmla="*/ 108123 w 203820"/>
                      <a:gd name="connsiteY0" fmla="*/ 337309 h 337309"/>
                      <a:gd name="connsiteX1" fmla="*/ 0 w 203820"/>
                      <a:gd name="connsiteY1" fmla="*/ 168787 h 337309"/>
                      <a:gd name="connsiteX2" fmla="*/ 108123 w 203820"/>
                      <a:gd name="connsiteY2" fmla="*/ 265 h 337309"/>
                      <a:gd name="connsiteX3" fmla="*/ 203820 w 203820"/>
                      <a:gd name="connsiteY3" fmla="*/ 102164 h 337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3820" h="337309">
                        <a:moveTo>
                          <a:pt x="108123" y="337309"/>
                        </a:moveTo>
                        <a:cubicBezTo>
                          <a:pt x="48408" y="337309"/>
                          <a:pt x="0" y="261859"/>
                          <a:pt x="0" y="168787"/>
                        </a:cubicBezTo>
                        <a:cubicBezTo>
                          <a:pt x="0" y="75715"/>
                          <a:pt x="49017" y="-5227"/>
                          <a:pt x="108123" y="265"/>
                        </a:cubicBezTo>
                        <a:cubicBezTo>
                          <a:pt x="167229" y="5757"/>
                          <a:pt x="195044" y="39575"/>
                          <a:pt x="203820" y="102164"/>
                        </a:cubicBez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9" name="円/楕円 369">
                    <a:extLst>
                      <a:ext uri="{FF2B5EF4-FFF2-40B4-BE49-F238E27FC236}">
                        <a16:creationId xmlns:a16="http://schemas.microsoft.com/office/drawing/2014/main" id="{432B3E69-8BF4-433B-A51E-761BEF4456D2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198950" y="1731261"/>
                    <a:ext cx="132797" cy="243330"/>
                  </a:xfrm>
                  <a:custGeom>
                    <a:avLst/>
                    <a:gdLst>
                      <a:gd name="connsiteX0" fmla="*/ 0 w 137951"/>
                      <a:gd name="connsiteY0" fmla="*/ 109765 h 219530"/>
                      <a:gd name="connsiteX1" fmla="*/ 68976 w 137951"/>
                      <a:gd name="connsiteY1" fmla="*/ 0 h 219530"/>
                      <a:gd name="connsiteX2" fmla="*/ 137952 w 137951"/>
                      <a:gd name="connsiteY2" fmla="*/ 109765 h 219530"/>
                      <a:gd name="connsiteX3" fmla="*/ 68976 w 137951"/>
                      <a:gd name="connsiteY3" fmla="*/ 219530 h 219530"/>
                      <a:gd name="connsiteX4" fmla="*/ 0 w 137951"/>
                      <a:gd name="connsiteY4" fmla="*/ 109765 h 219530"/>
                      <a:gd name="connsiteX0" fmla="*/ 0 w 137952"/>
                      <a:gd name="connsiteY0" fmla="*/ 109765 h 219530"/>
                      <a:gd name="connsiteX1" fmla="*/ 68976 w 137952"/>
                      <a:gd name="connsiteY1" fmla="*/ 0 h 219530"/>
                      <a:gd name="connsiteX2" fmla="*/ 137952 w 137952"/>
                      <a:gd name="connsiteY2" fmla="*/ 109765 h 219530"/>
                      <a:gd name="connsiteX3" fmla="*/ 68976 w 137952"/>
                      <a:gd name="connsiteY3" fmla="*/ 219530 h 219530"/>
                      <a:gd name="connsiteX4" fmla="*/ 0 w 137952"/>
                      <a:gd name="connsiteY4" fmla="*/ 109765 h 219530"/>
                      <a:gd name="connsiteX0" fmla="*/ 0 w 120663"/>
                      <a:gd name="connsiteY0" fmla="*/ 110869 h 221097"/>
                      <a:gd name="connsiteX1" fmla="*/ 68976 w 120663"/>
                      <a:gd name="connsiteY1" fmla="*/ 1104 h 221097"/>
                      <a:gd name="connsiteX2" fmla="*/ 120663 w 120663"/>
                      <a:gd name="connsiteY2" fmla="*/ 74187 h 221097"/>
                      <a:gd name="connsiteX3" fmla="*/ 68976 w 120663"/>
                      <a:gd name="connsiteY3" fmla="*/ 220634 h 221097"/>
                      <a:gd name="connsiteX4" fmla="*/ 0 w 120663"/>
                      <a:gd name="connsiteY4" fmla="*/ 110869 h 221097"/>
                      <a:gd name="connsiteX0" fmla="*/ 0 w 120663"/>
                      <a:gd name="connsiteY0" fmla="*/ 110869 h 221097"/>
                      <a:gd name="connsiteX1" fmla="*/ 68976 w 120663"/>
                      <a:gd name="connsiteY1" fmla="*/ 1104 h 221097"/>
                      <a:gd name="connsiteX2" fmla="*/ 120663 w 120663"/>
                      <a:gd name="connsiteY2" fmla="*/ 74187 h 221097"/>
                      <a:gd name="connsiteX3" fmla="*/ 68976 w 120663"/>
                      <a:gd name="connsiteY3" fmla="*/ 220634 h 221097"/>
                      <a:gd name="connsiteX4" fmla="*/ 0 w 120663"/>
                      <a:gd name="connsiteY4" fmla="*/ 110869 h 221097"/>
                      <a:gd name="connsiteX0" fmla="*/ 0 w 120663"/>
                      <a:gd name="connsiteY0" fmla="*/ 110869 h 221097"/>
                      <a:gd name="connsiteX1" fmla="*/ 68976 w 120663"/>
                      <a:gd name="connsiteY1" fmla="*/ 1104 h 221097"/>
                      <a:gd name="connsiteX2" fmla="*/ 120663 w 120663"/>
                      <a:gd name="connsiteY2" fmla="*/ 74187 h 221097"/>
                      <a:gd name="connsiteX3" fmla="*/ 68976 w 120663"/>
                      <a:gd name="connsiteY3" fmla="*/ 220634 h 221097"/>
                      <a:gd name="connsiteX4" fmla="*/ 0 w 120663"/>
                      <a:gd name="connsiteY4" fmla="*/ 110869 h 2210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0663" h="221097">
                        <a:moveTo>
                          <a:pt x="0" y="110869"/>
                        </a:moveTo>
                        <a:cubicBezTo>
                          <a:pt x="0" y="50247"/>
                          <a:pt x="48866" y="7218"/>
                          <a:pt x="68976" y="1104"/>
                        </a:cubicBezTo>
                        <a:cubicBezTo>
                          <a:pt x="89086" y="-5010"/>
                          <a:pt x="120663" y="13565"/>
                          <a:pt x="120663" y="74187"/>
                        </a:cubicBezTo>
                        <a:cubicBezTo>
                          <a:pt x="77082" y="150249"/>
                          <a:pt x="71181" y="180139"/>
                          <a:pt x="68976" y="220634"/>
                        </a:cubicBezTo>
                        <a:cubicBezTo>
                          <a:pt x="48866" y="226748"/>
                          <a:pt x="0" y="171491"/>
                          <a:pt x="0" y="110869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" name="四角形: 角を丸くする 69">
                    <a:extLst>
                      <a:ext uri="{FF2B5EF4-FFF2-40B4-BE49-F238E27FC236}">
                        <a16:creationId xmlns:a16="http://schemas.microsoft.com/office/drawing/2014/main" id="{28C051BB-90BA-435F-BA3F-03C03EC91382}"/>
                      </a:ext>
                    </a:extLst>
                  </p:cNvPr>
                  <p:cNvSpPr/>
                  <p:nvPr/>
                </p:nvSpPr>
                <p:spPr>
                  <a:xfrm>
                    <a:off x="3651542" y="2904475"/>
                    <a:ext cx="11704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" name="円/楕円 27">
                  <a:extLst>
                    <a:ext uri="{FF2B5EF4-FFF2-40B4-BE49-F238E27FC236}">
                      <a16:creationId xmlns:a16="http://schemas.microsoft.com/office/drawing/2014/main" id="{27D14DDB-C53F-458C-9D85-0633E9F23FB4}"/>
                    </a:ext>
                  </a:extLst>
                </p:cNvPr>
                <p:cNvSpPr/>
                <p:nvPr/>
              </p:nvSpPr>
              <p:spPr>
                <a:xfrm>
                  <a:off x="3744146" y="1647200"/>
                  <a:ext cx="233023" cy="4129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円/楕円 27">
                  <a:extLst>
                    <a:ext uri="{FF2B5EF4-FFF2-40B4-BE49-F238E27FC236}">
                      <a16:creationId xmlns:a16="http://schemas.microsoft.com/office/drawing/2014/main" id="{4C15F23F-30B7-405E-8DFB-F9A590574B8A}"/>
                    </a:ext>
                  </a:extLst>
                </p:cNvPr>
                <p:cNvSpPr/>
                <p:nvPr/>
              </p:nvSpPr>
              <p:spPr>
                <a:xfrm>
                  <a:off x="3390478" y="1647200"/>
                  <a:ext cx="165569" cy="4129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C860BA60-399D-46A0-B96D-92D84E6C06F4}"/>
                  </a:ext>
                </a:extLst>
              </p:cNvPr>
              <p:cNvSpPr/>
              <p:nvPr/>
            </p:nvSpPr>
            <p:spPr>
              <a:xfrm>
                <a:off x="5104563" y="2682075"/>
                <a:ext cx="331182" cy="866205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860C5E21-5D10-46F1-8E7F-F7B6C7C1D53D}"/>
                  </a:ext>
                </a:extLst>
              </p:cNvPr>
              <p:cNvSpPr/>
              <p:nvPr/>
            </p:nvSpPr>
            <p:spPr>
              <a:xfrm>
                <a:off x="4689469" y="1343926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0967A6AE-3635-4E19-8D59-657407E03BEF}"/>
                  </a:ext>
                </a:extLst>
              </p:cNvPr>
              <p:cNvGrpSpPr/>
              <p:nvPr/>
            </p:nvGrpSpPr>
            <p:grpSpPr>
              <a:xfrm>
                <a:off x="4391840" y="1736024"/>
                <a:ext cx="92869" cy="178007"/>
                <a:chOff x="1599941" y="1796144"/>
                <a:chExt cx="92869" cy="178007"/>
              </a:xfrm>
            </p:grpSpPr>
            <p:sp>
              <p:nvSpPr>
                <p:cNvPr id="45" name="楕円 44">
                  <a:extLst>
                    <a:ext uri="{FF2B5EF4-FFF2-40B4-BE49-F238E27FC236}">
                      <a16:creationId xmlns:a16="http://schemas.microsoft.com/office/drawing/2014/main" id="{855B70DF-5E5B-4254-B6D4-D0F08303E618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円: 塗りつぶしなし 45">
                  <a:extLst>
                    <a:ext uri="{FF2B5EF4-FFF2-40B4-BE49-F238E27FC236}">
                      <a16:creationId xmlns:a16="http://schemas.microsoft.com/office/drawing/2014/main" id="{209F9662-209E-4EF1-BF21-77D87B86786A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3074C1A3-B75E-465C-B803-BE00DF7AEDDE}"/>
                  </a:ext>
                </a:extLst>
              </p:cNvPr>
              <p:cNvGrpSpPr/>
              <p:nvPr/>
            </p:nvGrpSpPr>
            <p:grpSpPr>
              <a:xfrm>
                <a:off x="4782231" y="1736024"/>
                <a:ext cx="131227" cy="178007"/>
                <a:chOff x="1599941" y="1796144"/>
                <a:chExt cx="92869" cy="178007"/>
              </a:xfrm>
            </p:grpSpPr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B5E4F718-F31B-4BB2-B451-F4A5039E1384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円: 塗りつぶしなし 43">
                  <a:extLst>
                    <a:ext uri="{FF2B5EF4-FFF2-40B4-BE49-F238E27FC236}">
                      <a16:creationId xmlns:a16="http://schemas.microsoft.com/office/drawing/2014/main" id="{EFAEA669-02F8-40F5-AE11-946D6F95AEE2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2" name="円/楕円 27">
                <a:extLst>
                  <a:ext uri="{FF2B5EF4-FFF2-40B4-BE49-F238E27FC236}">
                    <a16:creationId xmlns:a16="http://schemas.microsoft.com/office/drawing/2014/main" id="{932BFCF9-33AB-4DD5-8C47-DEB6BE17EEAC}"/>
                  </a:ext>
                </a:extLst>
              </p:cNvPr>
              <p:cNvSpPr/>
              <p:nvPr/>
            </p:nvSpPr>
            <p:spPr>
              <a:xfrm rot="7032295">
                <a:off x="4702487" y="2116704"/>
                <a:ext cx="220132" cy="7692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" name="円/楕円 27">
              <a:extLst>
                <a:ext uri="{FF2B5EF4-FFF2-40B4-BE49-F238E27FC236}">
                  <a16:creationId xmlns:a16="http://schemas.microsoft.com/office/drawing/2014/main" id="{A83E5EE4-76EF-47C1-9068-EE8A4CC8C434}"/>
                </a:ext>
              </a:extLst>
            </p:cNvPr>
            <p:cNvSpPr/>
            <p:nvPr/>
          </p:nvSpPr>
          <p:spPr>
            <a:xfrm rot="13943616">
              <a:off x="4438137" y="2172414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148A8365-D0F3-483C-9D08-E1D4495B0958}"/>
              </a:ext>
            </a:extLst>
          </p:cNvPr>
          <p:cNvGrpSpPr/>
          <p:nvPr/>
        </p:nvGrpSpPr>
        <p:grpSpPr>
          <a:xfrm>
            <a:off x="1349153" y="961960"/>
            <a:ext cx="1377471" cy="2586321"/>
            <a:chOff x="1349153" y="961960"/>
            <a:chExt cx="1377471" cy="2586321"/>
          </a:xfrm>
        </p:grpSpPr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23164066-7F68-4C5F-BBB0-3214125A6DCC}"/>
                </a:ext>
              </a:extLst>
            </p:cNvPr>
            <p:cNvGrpSpPr/>
            <p:nvPr/>
          </p:nvGrpSpPr>
          <p:grpSpPr>
            <a:xfrm>
              <a:off x="1349153" y="961960"/>
              <a:ext cx="1377471" cy="2586321"/>
              <a:chOff x="1051184" y="961960"/>
              <a:chExt cx="1377471" cy="2586321"/>
            </a:xfrm>
          </p:grpSpPr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FDDD0D51-3DF8-4711-A834-B6FAF8B3C182}"/>
                  </a:ext>
                </a:extLst>
              </p:cNvPr>
              <p:cNvGrpSpPr/>
              <p:nvPr/>
            </p:nvGrpSpPr>
            <p:grpSpPr>
              <a:xfrm>
                <a:off x="1051184" y="961960"/>
                <a:ext cx="1377471" cy="2586182"/>
                <a:chOff x="1051184" y="961960"/>
                <a:chExt cx="1377471" cy="2586182"/>
              </a:xfrm>
            </p:grpSpPr>
            <p:sp>
              <p:nvSpPr>
                <p:cNvPr id="92" name="円/楕円 373">
                  <a:extLst>
                    <a:ext uri="{FF2B5EF4-FFF2-40B4-BE49-F238E27FC236}">
                      <a16:creationId xmlns:a16="http://schemas.microsoft.com/office/drawing/2014/main" id="{8EF7F170-1A36-495F-8276-33EB27EA9613}"/>
                    </a:ext>
                  </a:extLst>
                </p:cNvPr>
                <p:cNvSpPr/>
                <p:nvPr/>
              </p:nvSpPr>
              <p:spPr>
                <a:xfrm>
                  <a:off x="1107382" y="1080237"/>
                  <a:ext cx="896276" cy="8510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" name="月 823">
                  <a:extLst>
                    <a:ext uri="{FF2B5EF4-FFF2-40B4-BE49-F238E27FC236}">
                      <a16:creationId xmlns:a16="http://schemas.microsoft.com/office/drawing/2014/main" id="{A263CFC4-7730-4462-B8BC-E7B595E3620E}"/>
                    </a:ext>
                  </a:extLst>
                </p:cNvPr>
                <p:cNvSpPr/>
                <p:nvPr/>
              </p:nvSpPr>
              <p:spPr>
                <a:xfrm flipH="1">
                  <a:off x="1201628" y="1614056"/>
                  <a:ext cx="486306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" name="月 823">
                  <a:extLst>
                    <a:ext uri="{FF2B5EF4-FFF2-40B4-BE49-F238E27FC236}">
                      <a16:creationId xmlns:a16="http://schemas.microsoft.com/office/drawing/2014/main" id="{5152544A-38DC-4FB6-BCDD-1CF06C2CD5F1}"/>
                    </a:ext>
                  </a:extLst>
                </p:cNvPr>
                <p:cNvSpPr/>
                <p:nvPr/>
              </p:nvSpPr>
              <p:spPr>
                <a:xfrm>
                  <a:off x="1784298" y="1614056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月 94">
                  <a:extLst>
                    <a:ext uri="{FF2B5EF4-FFF2-40B4-BE49-F238E27FC236}">
                      <a16:creationId xmlns:a16="http://schemas.microsoft.com/office/drawing/2014/main" id="{5FEEFB26-FB67-4A95-A891-1C1FC280FE3F}"/>
                    </a:ext>
                  </a:extLst>
                </p:cNvPr>
                <p:cNvSpPr/>
                <p:nvPr/>
              </p:nvSpPr>
              <p:spPr>
                <a:xfrm rot="900000">
                  <a:off x="1117465" y="1251070"/>
                  <a:ext cx="220452" cy="633470"/>
                </a:xfrm>
                <a:prstGeom prst="moon">
                  <a:avLst>
                    <a:gd name="adj" fmla="val 5974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" name="円/楕円 373">
                  <a:extLst>
                    <a:ext uri="{FF2B5EF4-FFF2-40B4-BE49-F238E27FC236}">
                      <a16:creationId xmlns:a16="http://schemas.microsoft.com/office/drawing/2014/main" id="{2B732DD6-2F89-4295-9918-F6DB4F94478E}"/>
                    </a:ext>
                  </a:extLst>
                </p:cNvPr>
                <p:cNvSpPr/>
                <p:nvPr/>
              </p:nvSpPr>
              <p:spPr>
                <a:xfrm>
                  <a:off x="1138364" y="1080237"/>
                  <a:ext cx="1146281" cy="120670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F9475A60-C294-40E1-AE52-02BB1BC9B56D}"/>
                    </a:ext>
                  </a:extLst>
                </p:cNvPr>
                <p:cNvSpPr/>
                <p:nvPr/>
              </p:nvSpPr>
              <p:spPr>
                <a:xfrm>
                  <a:off x="1156594" y="1193433"/>
                  <a:ext cx="987290" cy="1614209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7704 w 897082"/>
                    <a:gd name="connsiteY15" fmla="*/ 81964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7704 w 897082"/>
                    <a:gd name="connsiteY15" fmla="*/ 81964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67704 w 897082"/>
                    <a:gd name="connsiteY15" fmla="*/ 81964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74195 w 897082"/>
                    <a:gd name="connsiteY15" fmla="*/ 81964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74195 w 897082"/>
                    <a:gd name="connsiteY15" fmla="*/ 819646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308842" y="979694"/>
                        <a:pt x="97103" y="938321"/>
                        <a:pt x="74195" y="819646"/>
                      </a:cubicBezTo>
                      <a:cubicBezTo>
                        <a:pt x="1523" y="742081"/>
                        <a:pt x="11284" y="634235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DED82017-C0DB-4C29-8377-A7BA10837989}"/>
                    </a:ext>
                  </a:extLst>
                </p:cNvPr>
                <p:cNvSpPr/>
                <p:nvPr/>
              </p:nvSpPr>
              <p:spPr>
                <a:xfrm>
                  <a:off x="1545089" y="2298389"/>
                  <a:ext cx="198330" cy="101646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" name="円/楕円 368">
                  <a:extLst>
                    <a:ext uri="{FF2B5EF4-FFF2-40B4-BE49-F238E27FC236}">
                      <a16:creationId xmlns:a16="http://schemas.microsoft.com/office/drawing/2014/main" id="{E0233605-4559-4DC6-9BA0-879F6D5A13E0}"/>
                    </a:ext>
                  </a:extLst>
                </p:cNvPr>
                <p:cNvSpPr/>
                <p:nvPr/>
              </p:nvSpPr>
              <p:spPr>
                <a:xfrm rot="900000" flipH="1">
                  <a:off x="1993141" y="1666819"/>
                  <a:ext cx="224316" cy="37122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" name="円/楕円 369">
                  <a:extLst>
                    <a:ext uri="{FF2B5EF4-FFF2-40B4-BE49-F238E27FC236}">
                      <a16:creationId xmlns:a16="http://schemas.microsoft.com/office/drawing/2014/main" id="{0868484C-B7F5-4B23-B819-FCE0D03BFF45}"/>
                    </a:ext>
                  </a:extLst>
                </p:cNvPr>
                <p:cNvSpPr/>
                <p:nvPr/>
              </p:nvSpPr>
              <p:spPr>
                <a:xfrm rot="900000" flipH="1">
                  <a:off x="2041538" y="1731261"/>
                  <a:ext cx="132797" cy="24333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6A74B211-AACC-42DC-BFCF-DD079B3D6B64}"/>
                    </a:ext>
                  </a:extLst>
                </p:cNvPr>
                <p:cNvSpPr/>
                <p:nvPr/>
              </p:nvSpPr>
              <p:spPr>
                <a:xfrm>
                  <a:off x="1177118" y="2424556"/>
                  <a:ext cx="1086718" cy="112358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39492 w 1005564"/>
                    <a:gd name="connsiteY0" fmla="*/ 0 h 1020925"/>
                    <a:gd name="connsiteX1" fmla="*/ 700147 w 1005564"/>
                    <a:gd name="connsiteY1" fmla="*/ 0 h 1020925"/>
                    <a:gd name="connsiteX2" fmla="*/ 1005564 w 1005564"/>
                    <a:gd name="connsiteY2" fmla="*/ 320391 h 1020925"/>
                    <a:gd name="connsiteX3" fmla="*/ 1005564 w 1005564"/>
                    <a:gd name="connsiteY3" fmla="*/ 1020925 h 1020925"/>
                    <a:gd name="connsiteX4" fmla="*/ 77076 w 1005564"/>
                    <a:gd name="connsiteY4" fmla="*/ 1020925 h 1020925"/>
                    <a:gd name="connsiteX5" fmla="*/ 24902 w 1005564"/>
                    <a:gd name="connsiteY5" fmla="*/ 395886 h 1020925"/>
                    <a:gd name="connsiteX6" fmla="*/ 126856 w 1005564"/>
                    <a:gd name="connsiteY6" fmla="*/ 138877 h 1020925"/>
                    <a:gd name="connsiteX7" fmla="*/ 308807 w 1005564"/>
                    <a:gd name="connsiteY7" fmla="*/ 10385 h 1020925"/>
                    <a:gd name="connsiteX8" fmla="*/ 328012 w 1005564"/>
                    <a:gd name="connsiteY8" fmla="*/ 7678 h 1020925"/>
                    <a:gd name="connsiteX9" fmla="*/ 294076 w 1005564"/>
                    <a:gd name="connsiteY9" fmla="*/ 72107 h 1020925"/>
                    <a:gd name="connsiteX10" fmla="*/ 300036 w 1005564"/>
                    <a:gd name="connsiteY10" fmla="*/ 186423 h 1020925"/>
                    <a:gd name="connsiteX11" fmla="*/ 570060 w 1005564"/>
                    <a:gd name="connsiteY11" fmla="*/ 86497 h 1020925"/>
                    <a:gd name="connsiteX12" fmla="*/ 635377 w 1005564"/>
                    <a:gd name="connsiteY12" fmla="*/ 7813 h 1020925"/>
                    <a:gd name="connsiteX13" fmla="*/ 639492 w 1005564"/>
                    <a:gd name="connsiteY13" fmla="*/ 0 h 1020925"/>
                    <a:gd name="connsiteX0" fmla="*/ 614816 w 980888"/>
                    <a:gd name="connsiteY0" fmla="*/ 0 h 1020925"/>
                    <a:gd name="connsiteX1" fmla="*/ 675471 w 980888"/>
                    <a:gd name="connsiteY1" fmla="*/ 0 h 1020925"/>
                    <a:gd name="connsiteX2" fmla="*/ 980888 w 980888"/>
                    <a:gd name="connsiteY2" fmla="*/ 320391 h 1020925"/>
                    <a:gd name="connsiteX3" fmla="*/ 980888 w 980888"/>
                    <a:gd name="connsiteY3" fmla="*/ 1020925 h 1020925"/>
                    <a:gd name="connsiteX4" fmla="*/ 78365 w 980888"/>
                    <a:gd name="connsiteY4" fmla="*/ 1020925 h 1020925"/>
                    <a:gd name="connsiteX5" fmla="*/ 226 w 980888"/>
                    <a:gd name="connsiteY5" fmla="*/ 395886 h 1020925"/>
                    <a:gd name="connsiteX6" fmla="*/ 102180 w 980888"/>
                    <a:gd name="connsiteY6" fmla="*/ 138877 h 1020925"/>
                    <a:gd name="connsiteX7" fmla="*/ 284131 w 980888"/>
                    <a:gd name="connsiteY7" fmla="*/ 10385 h 1020925"/>
                    <a:gd name="connsiteX8" fmla="*/ 303336 w 980888"/>
                    <a:gd name="connsiteY8" fmla="*/ 7678 h 1020925"/>
                    <a:gd name="connsiteX9" fmla="*/ 269400 w 980888"/>
                    <a:gd name="connsiteY9" fmla="*/ 72107 h 1020925"/>
                    <a:gd name="connsiteX10" fmla="*/ 275360 w 980888"/>
                    <a:gd name="connsiteY10" fmla="*/ 186423 h 1020925"/>
                    <a:gd name="connsiteX11" fmla="*/ 545384 w 980888"/>
                    <a:gd name="connsiteY11" fmla="*/ 86497 h 1020925"/>
                    <a:gd name="connsiteX12" fmla="*/ 610701 w 980888"/>
                    <a:gd name="connsiteY12" fmla="*/ 7813 h 1020925"/>
                    <a:gd name="connsiteX13" fmla="*/ 614816 w 980888"/>
                    <a:gd name="connsiteY13" fmla="*/ 0 h 1020925"/>
                    <a:gd name="connsiteX0" fmla="*/ 628859 w 994931"/>
                    <a:gd name="connsiteY0" fmla="*/ 0 h 1020925"/>
                    <a:gd name="connsiteX1" fmla="*/ 689514 w 994931"/>
                    <a:gd name="connsiteY1" fmla="*/ 0 h 1020925"/>
                    <a:gd name="connsiteX2" fmla="*/ 994931 w 994931"/>
                    <a:gd name="connsiteY2" fmla="*/ 320391 h 1020925"/>
                    <a:gd name="connsiteX3" fmla="*/ 994931 w 994931"/>
                    <a:gd name="connsiteY3" fmla="*/ 1020925 h 1020925"/>
                    <a:gd name="connsiteX4" fmla="*/ 92408 w 994931"/>
                    <a:gd name="connsiteY4" fmla="*/ 1020925 h 1020925"/>
                    <a:gd name="connsiteX5" fmla="*/ 14269 w 994931"/>
                    <a:gd name="connsiteY5" fmla="*/ 395886 h 1020925"/>
                    <a:gd name="connsiteX6" fmla="*/ 116223 w 994931"/>
                    <a:gd name="connsiteY6" fmla="*/ 138877 h 1020925"/>
                    <a:gd name="connsiteX7" fmla="*/ 298174 w 994931"/>
                    <a:gd name="connsiteY7" fmla="*/ 10385 h 1020925"/>
                    <a:gd name="connsiteX8" fmla="*/ 317379 w 994931"/>
                    <a:gd name="connsiteY8" fmla="*/ 7678 h 1020925"/>
                    <a:gd name="connsiteX9" fmla="*/ 283443 w 994931"/>
                    <a:gd name="connsiteY9" fmla="*/ 72107 h 1020925"/>
                    <a:gd name="connsiteX10" fmla="*/ 289403 w 994931"/>
                    <a:gd name="connsiteY10" fmla="*/ 186423 h 1020925"/>
                    <a:gd name="connsiteX11" fmla="*/ 559427 w 994931"/>
                    <a:gd name="connsiteY11" fmla="*/ 86497 h 1020925"/>
                    <a:gd name="connsiteX12" fmla="*/ 624744 w 994931"/>
                    <a:gd name="connsiteY12" fmla="*/ 7813 h 1020925"/>
                    <a:gd name="connsiteX13" fmla="*/ 628859 w 994931"/>
                    <a:gd name="connsiteY13" fmla="*/ 0 h 1020925"/>
                    <a:gd name="connsiteX0" fmla="*/ 628859 w 994931"/>
                    <a:gd name="connsiteY0" fmla="*/ 0 h 1020925"/>
                    <a:gd name="connsiteX1" fmla="*/ 689514 w 994931"/>
                    <a:gd name="connsiteY1" fmla="*/ 0 h 1020925"/>
                    <a:gd name="connsiteX2" fmla="*/ 994931 w 994931"/>
                    <a:gd name="connsiteY2" fmla="*/ 320391 h 1020925"/>
                    <a:gd name="connsiteX3" fmla="*/ 994931 w 994931"/>
                    <a:gd name="connsiteY3" fmla="*/ 1020925 h 1020925"/>
                    <a:gd name="connsiteX4" fmla="*/ 92408 w 994931"/>
                    <a:gd name="connsiteY4" fmla="*/ 1020925 h 1020925"/>
                    <a:gd name="connsiteX5" fmla="*/ 14269 w 994931"/>
                    <a:gd name="connsiteY5" fmla="*/ 395886 h 1020925"/>
                    <a:gd name="connsiteX6" fmla="*/ 116223 w 994931"/>
                    <a:gd name="connsiteY6" fmla="*/ 138877 h 1020925"/>
                    <a:gd name="connsiteX7" fmla="*/ 298174 w 994931"/>
                    <a:gd name="connsiteY7" fmla="*/ 10385 h 1020925"/>
                    <a:gd name="connsiteX8" fmla="*/ 317379 w 994931"/>
                    <a:gd name="connsiteY8" fmla="*/ 7678 h 1020925"/>
                    <a:gd name="connsiteX9" fmla="*/ 283443 w 994931"/>
                    <a:gd name="connsiteY9" fmla="*/ 72107 h 1020925"/>
                    <a:gd name="connsiteX10" fmla="*/ 289403 w 994931"/>
                    <a:gd name="connsiteY10" fmla="*/ 186423 h 1020925"/>
                    <a:gd name="connsiteX11" fmla="*/ 559427 w 994931"/>
                    <a:gd name="connsiteY11" fmla="*/ 86497 h 1020925"/>
                    <a:gd name="connsiteX12" fmla="*/ 624744 w 994931"/>
                    <a:gd name="connsiteY12" fmla="*/ 7813 h 1020925"/>
                    <a:gd name="connsiteX13" fmla="*/ 628859 w 994931"/>
                    <a:gd name="connsiteY13" fmla="*/ 0 h 1020925"/>
                    <a:gd name="connsiteX0" fmla="*/ 614898 w 980970"/>
                    <a:gd name="connsiteY0" fmla="*/ 0 h 1020925"/>
                    <a:gd name="connsiteX1" fmla="*/ 675553 w 980970"/>
                    <a:gd name="connsiteY1" fmla="*/ 0 h 1020925"/>
                    <a:gd name="connsiteX2" fmla="*/ 980970 w 980970"/>
                    <a:gd name="connsiteY2" fmla="*/ 320391 h 1020925"/>
                    <a:gd name="connsiteX3" fmla="*/ 980970 w 980970"/>
                    <a:gd name="connsiteY3" fmla="*/ 1020925 h 1020925"/>
                    <a:gd name="connsiteX4" fmla="*/ 78447 w 980970"/>
                    <a:gd name="connsiteY4" fmla="*/ 1020925 h 1020925"/>
                    <a:gd name="connsiteX5" fmla="*/ 308 w 980970"/>
                    <a:gd name="connsiteY5" fmla="*/ 395886 h 1020925"/>
                    <a:gd name="connsiteX6" fmla="*/ 106590 w 980970"/>
                    <a:gd name="connsiteY6" fmla="*/ 173496 h 1020925"/>
                    <a:gd name="connsiteX7" fmla="*/ 284213 w 980970"/>
                    <a:gd name="connsiteY7" fmla="*/ 10385 h 1020925"/>
                    <a:gd name="connsiteX8" fmla="*/ 303418 w 980970"/>
                    <a:gd name="connsiteY8" fmla="*/ 7678 h 1020925"/>
                    <a:gd name="connsiteX9" fmla="*/ 269482 w 980970"/>
                    <a:gd name="connsiteY9" fmla="*/ 72107 h 1020925"/>
                    <a:gd name="connsiteX10" fmla="*/ 275442 w 980970"/>
                    <a:gd name="connsiteY10" fmla="*/ 186423 h 1020925"/>
                    <a:gd name="connsiteX11" fmla="*/ 545466 w 980970"/>
                    <a:gd name="connsiteY11" fmla="*/ 86497 h 1020925"/>
                    <a:gd name="connsiteX12" fmla="*/ 610783 w 980970"/>
                    <a:gd name="connsiteY12" fmla="*/ 7813 h 1020925"/>
                    <a:gd name="connsiteX13" fmla="*/ 614898 w 980970"/>
                    <a:gd name="connsiteY13" fmla="*/ 0 h 1020925"/>
                    <a:gd name="connsiteX0" fmla="*/ 621355 w 987427"/>
                    <a:gd name="connsiteY0" fmla="*/ 0 h 1020925"/>
                    <a:gd name="connsiteX1" fmla="*/ 682010 w 987427"/>
                    <a:gd name="connsiteY1" fmla="*/ 0 h 1020925"/>
                    <a:gd name="connsiteX2" fmla="*/ 987427 w 987427"/>
                    <a:gd name="connsiteY2" fmla="*/ 320391 h 1020925"/>
                    <a:gd name="connsiteX3" fmla="*/ 987427 w 987427"/>
                    <a:gd name="connsiteY3" fmla="*/ 1020925 h 1020925"/>
                    <a:gd name="connsiteX4" fmla="*/ 84904 w 987427"/>
                    <a:gd name="connsiteY4" fmla="*/ 1020925 h 1020925"/>
                    <a:gd name="connsiteX5" fmla="*/ 274 w 987427"/>
                    <a:gd name="connsiteY5" fmla="*/ 465124 h 1020925"/>
                    <a:gd name="connsiteX6" fmla="*/ 113047 w 987427"/>
                    <a:gd name="connsiteY6" fmla="*/ 173496 h 1020925"/>
                    <a:gd name="connsiteX7" fmla="*/ 290670 w 987427"/>
                    <a:gd name="connsiteY7" fmla="*/ 10385 h 1020925"/>
                    <a:gd name="connsiteX8" fmla="*/ 309875 w 987427"/>
                    <a:gd name="connsiteY8" fmla="*/ 7678 h 1020925"/>
                    <a:gd name="connsiteX9" fmla="*/ 275939 w 987427"/>
                    <a:gd name="connsiteY9" fmla="*/ 72107 h 1020925"/>
                    <a:gd name="connsiteX10" fmla="*/ 281899 w 987427"/>
                    <a:gd name="connsiteY10" fmla="*/ 186423 h 1020925"/>
                    <a:gd name="connsiteX11" fmla="*/ 551923 w 987427"/>
                    <a:gd name="connsiteY11" fmla="*/ 86497 h 1020925"/>
                    <a:gd name="connsiteX12" fmla="*/ 617240 w 987427"/>
                    <a:gd name="connsiteY12" fmla="*/ 7813 h 1020925"/>
                    <a:gd name="connsiteX13" fmla="*/ 621355 w 987427"/>
                    <a:gd name="connsiteY13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87427" h="1020925">
                      <a:moveTo>
                        <a:pt x="621355" y="0"/>
                      </a:moveTo>
                      <a:lnTo>
                        <a:pt x="682010" y="0"/>
                      </a:lnTo>
                      <a:cubicBezTo>
                        <a:pt x="850687" y="0"/>
                        <a:pt x="987427" y="143444"/>
                        <a:pt x="987427" y="320391"/>
                      </a:cubicBezTo>
                      <a:lnTo>
                        <a:pt x="987427" y="1020925"/>
                      </a:lnTo>
                      <a:lnTo>
                        <a:pt x="84904" y="1020925"/>
                      </a:lnTo>
                      <a:cubicBezTo>
                        <a:pt x="52126" y="825080"/>
                        <a:pt x="-4416" y="606362"/>
                        <a:pt x="274" y="465124"/>
                      </a:cubicBezTo>
                      <a:cubicBezTo>
                        <a:pt x="4964" y="323886"/>
                        <a:pt x="64648" y="249286"/>
                        <a:pt x="113047" y="173496"/>
                      </a:cubicBezTo>
                      <a:cubicBezTo>
                        <a:pt x="161446" y="97706"/>
                        <a:pt x="221833" y="30585"/>
                        <a:pt x="290670" y="10385"/>
                      </a:cubicBezTo>
                      <a:lnTo>
                        <a:pt x="309875" y="7678"/>
                      </a:lnTo>
                      <a:lnTo>
                        <a:pt x="275939" y="72107"/>
                      </a:lnTo>
                      <a:cubicBezTo>
                        <a:pt x="257856" y="120971"/>
                        <a:pt x="258414" y="162938"/>
                        <a:pt x="281899" y="186423"/>
                      </a:cubicBezTo>
                      <a:cubicBezTo>
                        <a:pt x="328870" y="233394"/>
                        <a:pt x="449764" y="188655"/>
                        <a:pt x="551923" y="86497"/>
                      </a:cubicBezTo>
                      <a:cubicBezTo>
                        <a:pt x="577462" y="60957"/>
                        <a:pt x="599413" y="34247"/>
                        <a:pt x="617240" y="7813"/>
                      </a:cubicBezTo>
                      <a:lnTo>
                        <a:pt x="621355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DFE5D50F-4495-4118-AB16-3ECBFE2BE859}"/>
                    </a:ext>
                  </a:extLst>
                </p:cNvPr>
                <p:cNvSpPr/>
                <p:nvPr/>
              </p:nvSpPr>
              <p:spPr>
                <a:xfrm rot="19800000">
                  <a:off x="1315805" y="1975486"/>
                  <a:ext cx="50316" cy="102208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" name="円/楕円 27">
                  <a:extLst>
                    <a:ext uri="{FF2B5EF4-FFF2-40B4-BE49-F238E27FC236}">
                      <a16:creationId xmlns:a16="http://schemas.microsoft.com/office/drawing/2014/main" id="{391A6C49-57D2-4F24-98E7-375CDEC456BD}"/>
                    </a:ext>
                  </a:extLst>
                </p:cNvPr>
                <p:cNvSpPr/>
                <p:nvPr/>
              </p:nvSpPr>
              <p:spPr>
                <a:xfrm rot="10800000">
                  <a:off x="1414615" y="2132631"/>
                  <a:ext cx="98097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" name="二等辺三角形 12">
                  <a:extLst>
                    <a:ext uri="{FF2B5EF4-FFF2-40B4-BE49-F238E27FC236}">
                      <a16:creationId xmlns:a16="http://schemas.microsoft.com/office/drawing/2014/main" id="{0FDDCB53-556D-4DEF-9CB2-9B8E6B5774EE}"/>
                    </a:ext>
                  </a:extLst>
                </p:cNvPr>
                <p:cNvSpPr/>
                <p:nvPr/>
              </p:nvSpPr>
              <p:spPr>
                <a:xfrm rot="11700000">
                  <a:off x="1389797" y="2399918"/>
                  <a:ext cx="333135" cy="848448"/>
                </a:xfrm>
                <a:custGeom>
                  <a:avLst/>
                  <a:gdLst>
                    <a:gd name="connsiteX0" fmla="*/ 0 w 327168"/>
                    <a:gd name="connsiteY0" fmla="*/ 595714 h 595714"/>
                    <a:gd name="connsiteX1" fmla="*/ 163584 w 327168"/>
                    <a:gd name="connsiteY1" fmla="*/ 0 h 595714"/>
                    <a:gd name="connsiteX2" fmla="*/ 327168 w 327168"/>
                    <a:gd name="connsiteY2" fmla="*/ 595714 h 595714"/>
                    <a:gd name="connsiteX3" fmla="*/ 0 w 327168"/>
                    <a:gd name="connsiteY3" fmla="*/ 595714 h 595714"/>
                    <a:gd name="connsiteX0" fmla="*/ 0 w 329515"/>
                    <a:gd name="connsiteY0" fmla="*/ 685092 h 685092"/>
                    <a:gd name="connsiteX1" fmla="*/ 165931 w 329515"/>
                    <a:gd name="connsiteY1" fmla="*/ 0 h 685092"/>
                    <a:gd name="connsiteX2" fmla="*/ 329515 w 329515"/>
                    <a:gd name="connsiteY2" fmla="*/ 595714 h 685092"/>
                    <a:gd name="connsiteX3" fmla="*/ 0 w 329515"/>
                    <a:gd name="connsiteY3" fmla="*/ 685092 h 685092"/>
                    <a:gd name="connsiteX0" fmla="*/ 0 w 329515"/>
                    <a:gd name="connsiteY0" fmla="*/ 660176 h 660176"/>
                    <a:gd name="connsiteX1" fmla="*/ 195616 w 329515"/>
                    <a:gd name="connsiteY1" fmla="*/ 0 h 660176"/>
                    <a:gd name="connsiteX2" fmla="*/ 329515 w 329515"/>
                    <a:gd name="connsiteY2" fmla="*/ 570798 h 660176"/>
                    <a:gd name="connsiteX3" fmla="*/ 0 w 329515"/>
                    <a:gd name="connsiteY3" fmla="*/ 660176 h 660176"/>
                    <a:gd name="connsiteX0" fmla="*/ 0 w 272794"/>
                    <a:gd name="connsiteY0" fmla="*/ 660176 h 660176"/>
                    <a:gd name="connsiteX1" fmla="*/ 195616 w 272794"/>
                    <a:gd name="connsiteY1" fmla="*/ 0 h 660176"/>
                    <a:gd name="connsiteX2" fmla="*/ 272794 w 272794"/>
                    <a:gd name="connsiteY2" fmla="*/ 598323 h 660176"/>
                    <a:gd name="connsiteX3" fmla="*/ 0 w 272794"/>
                    <a:gd name="connsiteY3" fmla="*/ 660176 h 660176"/>
                    <a:gd name="connsiteX0" fmla="*/ 0 w 273245"/>
                    <a:gd name="connsiteY0" fmla="*/ 660176 h 660176"/>
                    <a:gd name="connsiteX1" fmla="*/ 195616 w 273245"/>
                    <a:gd name="connsiteY1" fmla="*/ 0 h 660176"/>
                    <a:gd name="connsiteX2" fmla="*/ 273245 w 273245"/>
                    <a:gd name="connsiteY2" fmla="*/ 590808 h 660176"/>
                    <a:gd name="connsiteX3" fmla="*/ 0 w 273245"/>
                    <a:gd name="connsiteY3" fmla="*/ 660176 h 660176"/>
                    <a:gd name="connsiteX0" fmla="*/ 0 w 277230"/>
                    <a:gd name="connsiteY0" fmla="*/ 660176 h 660176"/>
                    <a:gd name="connsiteX1" fmla="*/ 195616 w 277230"/>
                    <a:gd name="connsiteY1" fmla="*/ 0 h 660176"/>
                    <a:gd name="connsiteX2" fmla="*/ 277230 w 277230"/>
                    <a:gd name="connsiteY2" fmla="*/ 587274 h 660176"/>
                    <a:gd name="connsiteX3" fmla="*/ 0 w 277230"/>
                    <a:gd name="connsiteY3" fmla="*/ 660176 h 660176"/>
                    <a:gd name="connsiteX0" fmla="*/ 0 w 277230"/>
                    <a:gd name="connsiteY0" fmla="*/ 693159 h 693159"/>
                    <a:gd name="connsiteX1" fmla="*/ 199104 w 277230"/>
                    <a:gd name="connsiteY1" fmla="*/ 0 h 693159"/>
                    <a:gd name="connsiteX2" fmla="*/ 277230 w 277230"/>
                    <a:gd name="connsiteY2" fmla="*/ 620257 h 693159"/>
                    <a:gd name="connsiteX3" fmla="*/ 0 w 277230"/>
                    <a:gd name="connsiteY3" fmla="*/ 693159 h 693159"/>
                    <a:gd name="connsiteX0" fmla="*/ 0 w 302697"/>
                    <a:gd name="connsiteY0" fmla="*/ 690122 h 690122"/>
                    <a:gd name="connsiteX1" fmla="*/ 224571 w 302697"/>
                    <a:gd name="connsiteY1" fmla="*/ 0 h 690122"/>
                    <a:gd name="connsiteX2" fmla="*/ 302697 w 302697"/>
                    <a:gd name="connsiteY2" fmla="*/ 620257 h 690122"/>
                    <a:gd name="connsiteX3" fmla="*/ 0 w 302697"/>
                    <a:gd name="connsiteY3" fmla="*/ 690122 h 690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2697" h="690122">
                      <a:moveTo>
                        <a:pt x="0" y="690122"/>
                      </a:moveTo>
                      <a:lnTo>
                        <a:pt x="224571" y="0"/>
                      </a:lnTo>
                      <a:lnTo>
                        <a:pt x="302697" y="620257"/>
                      </a:lnTo>
                      <a:lnTo>
                        <a:pt x="0" y="69012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15360BEF-58E2-4D09-8653-B55EF1D4F4B9}"/>
                    </a:ext>
                  </a:extLst>
                </p:cNvPr>
                <p:cNvSpPr/>
                <p:nvPr/>
              </p:nvSpPr>
              <p:spPr>
                <a:xfrm>
                  <a:off x="1461732" y="2424555"/>
                  <a:ext cx="409954" cy="181945"/>
                </a:xfrm>
                <a:custGeom>
                  <a:avLst/>
                  <a:gdLst>
                    <a:gd name="connsiteX0" fmla="*/ 112458 w 641144"/>
                    <a:gd name="connsiteY0" fmla="*/ 0 h 124824"/>
                    <a:gd name="connsiteX1" fmla="*/ 530581 w 641144"/>
                    <a:gd name="connsiteY1" fmla="*/ 0 h 124824"/>
                    <a:gd name="connsiteX2" fmla="*/ 638769 w 641144"/>
                    <a:gd name="connsiteY2" fmla="*/ 21842 h 124824"/>
                    <a:gd name="connsiteX3" fmla="*/ 641144 w 641144"/>
                    <a:gd name="connsiteY3" fmla="*/ 23131 h 124824"/>
                    <a:gd name="connsiteX4" fmla="*/ 487674 w 641144"/>
                    <a:gd name="connsiteY4" fmla="*/ 124824 h 124824"/>
                    <a:gd name="connsiteX5" fmla="*/ 319796 w 641144"/>
                    <a:gd name="connsiteY5" fmla="*/ 13583 h 124824"/>
                    <a:gd name="connsiteX6" fmla="*/ 151917 w 641144"/>
                    <a:gd name="connsiteY6" fmla="*/ 124824 h 124824"/>
                    <a:gd name="connsiteX7" fmla="*/ 0 w 641144"/>
                    <a:gd name="connsiteY7" fmla="*/ 24160 h 124824"/>
                    <a:gd name="connsiteX8" fmla="*/ 4270 w 641144"/>
                    <a:gd name="connsiteY8" fmla="*/ 21842 h 124824"/>
                    <a:gd name="connsiteX9" fmla="*/ 112458 w 641144"/>
                    <a:gd name="connsiteY9" fmla="*/ 0 h 124824"/>
                    <a:gd name="connsiteX0" fmla="*/ 112458 w 641144"/>
                    <a:gd name="connsiteY0" fmla="*/ 0 h 124824"/>
                    <a:gd name="connsiteX1" fmla="*/ 530581 w 641144"/>
                    <a:gd name="connsiteY1" fmla="*/ 0 h 124824"/>
                    <a:gd name="connsiteX2" fmla="*/ 638769 w 641144"/>
                    <a:gd name="connsiteY2" fmla="*/ 21842 h 124824"/>
                    <a:gd name="connsiteX3" fmla="*/ 641144 w 641144"/>
                    <a:gd name="connsiteY3" fmla="*/ 23131 h 124824"/>
                    <a:gd name="connsiteX4" fmla="*/ 487674 w 641144"/>
                    <a:gd name="connsiteY4" fmla="*/ 124824 h 124824"/>
                    <a:gd name="connsiteX5" fmla="*/ 319796 w 641144"/>
                    <a:gd name="connsiteY5" fmla="*/ 13583 h 124824"/>
                    <a:gd name="connsiteX6" fmla="*/ 32744 w 641144"/>
                    <a:gd name="connsiteY6" fmla="*/ 116436 h 124824"/>
                    <a:gd name="connsiteX7" fmla="*/ 0 w 641144"/>
                    <a:gd name="connsiteY7" fmla="*/ 24160 h 124824"/>
                    <a:gd name="connsiteX8" fmla="*/ 4270 w 641144"/>
                    <a:gd name="connsiteY8" fmla="*/ 21842 h 124824"/>
                    <a:gd name="connsiteX9" fmla="*/ 112458 w 641144"/>
                    <a:gd name="connsiteY9" fmla="*/ 0 h 124824"/>
                    <a:gd name="connsiteX0" fmla="*/ 112458 w 641144"/>
                    <a:gd name="connsiteY0" fmla="*/ 0 h 124824"/>
                    <a:gd name="connsiteX1" fmla="*/ 530581 w 641144"/>
                    <a:gd name="connsiteY1" fmla="*/ 0 h 124824"/>
                    <a:gd name="connsiteX2" fmla="*/ 638769 w 641144"/>
                    <a:gd name="connsiteY2" fmla="*/ 21842 h 124824"/>
                    <a:gd name="connsiteX3" fmla="*/ 641144 w 641144"/>
                    <a:gd name="connsiteY3" fmla="*/ 23131 h 124824"/>
                    <a:gd name="connsiteX4" fmla="*/ 487674 w 641144"/>
                    <a:gd name="connsiteY4" fmla="*/ 124824 h 124824"/>
                    <a:gd name="connsiteX5" fmla="*/ 241590 w 641144"/>
                    <a:gd name="connsiteY5" fmla="*/ 21972 h 124824"/>
                    <a:gd name="connsiteX6" fmla="*/ 32744 w 641144"/>
                    <a:gd name="connsiteY6" fmla="*/ 116436 h 124824"/>
                    <a:gd name="connsiteX7" fmla="*/ 0 w 641144"/>
                    <a:gd name="connsiteY7" fmla="*/ 24160 h 124824"/>
                    <a:gd name="connsiteX8" fmla="*/ 4270 w 641144"/>
                    <a:gd name="connsiteY8" fmla="*/ 21842 h 124824"/>
                    <a:gd name="connsiteX9" fmla="*/ 112458 w 641144"/>
                    <a:gd name="connsiteY9" fmla="*/ 0 h 124824"/>
                    <a:gd name="connsiteX0" fmla="*/ 112458 w 641144"/>
                    <a:gd name="connsiteY0" fmla="*/ 0 h 128179"/>
                    <a:gd name="connsiteX1" fmla="*/ 530581 w 641144"/>
                    <a:gd name="connsiteY1" fmla="*/ 0 h 128179"/>
                    <a:gd name="connsiteX2" fmla="*/ 638769 w 641144"/>
                    <a:gd name="connsiteY2" fmla="*/ 21842 h 128179"/>
                    <a:gd name="connsiteX3" fmla="*/ 641144 w 641144"/>
                    <a:gd name="connsiteY3" fmla="*/ 23131 h 128179"/>
                    <a:gd name="connsiteX4" fmla="*/ 420641 w 641144"/>
                    <a:gd name="connsiteY4" fmla="*/ 128179 h 128179"/>
                    <a:gd name="connsiteX5" fmla="*/ 241590 w 641144"/>
                    <a:gd name="connsiteY5" fmla="*/ 21972 h 128179"/>
                    <a:gd name="connsiteX6" fmla="*/ 32744 w 641144"/>
                    <a:gd name="connsiteY6" fmla="*/ 116436 h 128179"/>
                    <a:gd name="connsiteX7" fmla="*/ 0 w 641144"/>
                    <a:gd name="connsiteY7" fmla="*/ 24160 h 128179"/>
                    <a:gd name="connsiteX8" fmla="*/ 4270 w 641144"/>
                    <a:gd name="connsiteY8" fmla="*/ 21842 h 128179"/>
                    <a:gd name="connsiteX9" fmla="*/ 112458 w 641144"/>
                    <a:gd name="connsiteY9" fmla="*/ 0 h 128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1144" h="128179">
                      <a:moveTo>
                        <a:pt x="112458" y="0"/>
                      </a:moveTo>
                      <a:lnTo>
                        <a:pt x="530581" y="0"/>
                      </a:lnTo>
                      <a:cubicBezTo>
                        <a:pt x="568957" y="0"/>
                        <a:pt x="605517" y="7778"/>
                        <a:pt x="638769" y="21842"/>
                      </a:cubicBezTo>
                      <a:lnTo>
                        <a:pt x="641144" y="23131"/>
                      </a:lnTo>
                      <a:lnTo>
                        <a:pt x="420641" y="128179"/>
                      </a:lnTo>
                      <a:lnTo>
                        <a:pt x="241590" y="21972"/>
                      </a:lnTo>
                      <a:lnTo>
                        <a:pt x="32744" y="116436"/>
                      </a:lnTo>
                      <a:lnTo>
                        <a:pt x="0" y="24160"/>
                      </a:lnTo>
                      <a:lnTo>
                        <a:pt x="4270" y="21842"/>
                      </a:lnTo>
                      <a:cubicBezTo>
                        <a:pt x="37523" y="7778"/>
                        <a:pt x="74082" y="0"/>
                        <a:pt x="11245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DAB10E1F-F525-4BBF-8572-C30917767569}"/>
                    </a:ext>
                  </a:extLst>
                </p:cNvPr>
                <p:cNvSpPr/>
                <p:nvPr/>
              </p:nvSpPr>
              <p:spPr>
                <a:xfrm>
                  <a:off x="1280756" y="2417419"/>
                  <a:ext cx="829036" cy="811778"/>
                </a:xfrm>
                <a:custGeom>
                  <a:avLst/>
                  <a:gdLst>
                    <a:gd name="connsiteX0" fmla="*/ 521871 w 781868"/>
                    <a:gd name="connsiteY0" fmla="*/ 0 h 723977"/>
                    <a:gd name="connsiteX1" fmla="*/ 582526 w 781868"/>
                    <a:gd name="connsiteY1" fmla="*/ 0 h 723977"/>
                    <a:gd name="connsiteX2" fmla="*/ 753287 w 781868"/>
                    <a:gd name="connsiteY2" fmla="*/ 54718 h 723977"/>
                    <a:gd name="connsiteX3" fmla="*/ 781868 w 781868"/>
                    <a:gd name="connsiteY3" fmla="*/ 79455 h 723977"/>
                    <a:gd name="connsiteX4" fmla="*/ 509108 w 781868"/>
                    <a:gd name="connsiteY4" fmla="*/ 214514 h 723977"/>
                    <a:gd name="connsiteX5" fmla="*/ 614835 w 781868"/>
                    <a:gd name="connsiteY5" fmla="*/ 303979 h 723977"/>
                    <a:gd name="connsiteX6" fmla="*/ 64672 w 781868"/>
                    <a:gd name="connsiteY6" fmla="*/ 723977 h 723977"/>
                    <a:gd name="connsiteX7" fmla="*/ 28855 w 781868"/>
                    <a:gd name="connsiteY7" fmla="*/ 281380 h 723977"/>
                    <a:gd name="connsiteX8" fmla="*/ 102892 w 781868"/>
                    <a:gd name="connsiteY8" fmla="*/ 224039 h 723977"/>
                    <a:gd name="connsiteX9" fmla="*/ 0 w 781868"/>
                    <a:gd name="connsiteY9" fmla="*/ 148784 h 723977"/>
                    <a:gd name="connsiteX10" fmla="*/ 9235 w 781868"/>
                    <a:gd name="connsiteY10" fmla="*/ 138877 h 723977"/>
                    <a:gd name="connsiteX11" fmla="*/ 191186 w 781868"/>
                    <a:gd name="connsiteY11" fmla="*/ 10385 h 723977"/>
                    <a:gd name="connsiteX12" fmla="*/ 210391 w 781868"/>
                    <a:gd name="connsiteY12" fmla="*/ 7678 h 723977"/>
                    <a:gd name="connsiteX13" fmla="*/ 217980 w 781868"/>
                    <a:gd name="connsiteY13" fmla="*/ 7681 h 723977"/>
                    <a:gd name="connsiteX14" fmla="*/ 83722 w 781868"/>
                    <a:gd name="connsiteY14" fmla="*/ 683495 h 723977"/>
                    <a:gd name="connsiteX15" fmla="*/ 490349 w 781868"/>
                    <a:gd name="connsiteY15" fmla="*/ 7801 h 723977"/>
                    <a:gd name="connsiteX16" fmla="*/ 517756 w 781868"/>
                    <a:gd name="connsiteY16" fmla="*/ 7813 h 723977"/>
                    <a:gd name="connsiteX17" fmla="*/ 521871 w 781868"/>
                    <a:gd name="connsiteY17" fmla="*/ 0 h 723977"/>
                    <a:gd name="connsiteX0" fmla="*/ 521871 w 781868"/>
                    <a:gd name="connsiteY0" fmla="*/ 6486 h 730463"/>
                    <a:gd name="connsiteX1" fmla="*/ 582526 w 781868"/>
                    <a:gd name="connsiteY1" fmla="*/ 6486 h 730463"/>
                    <a:gd name="connsiteX2" fmla="*/ 753287 w 781868"/>
                    <a:gd name="connsiteY2" fmla="*/ 61204 h 730463"/>
                    <a:gd name="connsiteX3" fmla="*/ 781868 w 781868"/>
                    <a:gd name="connsiteY3" fmla="*/ 85941 h 730463"/>
                    <a:gd name="connsiteX4" fmla="*/ 509108 w 781868"/>
                    <a:gd name="connsiteY4" fmla="*/ 221000 h 730463"/>
                    <a:gd name="connsiteX5" fmla="*/ 614835 w 781868"/>
                    <a:gd name="connsiteY5" fmla="*/ 310465 h 730463"/>
                    <a:gd name="connsiteX6" fmla="*/ 64672 w 781868"/>
                    <a:gd name="connsiteY6" fmla="*/ 730463 h 730463"/>
                    <a:gd name="connsiteX7" fmla="*/ 28855 w 781868"/>
                    <a:gd name="connsiteY7" fmla="*/ 287866 h 730463"/>
                    <a:gd name="connsiteX8" fmla="*/ 102892 w 781868"/>
                    <a:gd name="connsiteY8" fmla="*/ 230525 h 730463"/>
                    <a:gd name="connsiteX9" fmla="*/ 0 w 781868"/>
                    <a:gd name="connsiteY9" fmla="*/ 155270 h 730463"/>
                    <a:gd name="connsiteX10" fmla="*/ 9235 w 781868"/>
                    <a:gd name="connsiteY10" fmla="*/ 145363 h 730463"/>
                    <a:gd name="connsiteX11" fmla="*/ 191186 w 781868"/>
                    <a:gd name="connsiteY11" fmla="*/ 16871 h 730463"/>
                    <a:gd name="connsiteX12" fmla="*/ 210391 w 781868"/>
                    <a:gd name="connsiteY12" fmla="*/ 14164 h 730463"/>
                    <a:gd name="connsiteX13" fmla="*/ 217980 w 781868"/>
                    <a:gd name="connsiteY13" fmla="*/ 14167 h 730463"/>
                    <a:gd name="connsiteX14" fmla="*/ 83722 w 781868"/>
                    <a:gd name="connsiteY14" fmla="*/ 689981 h 730463"/>
                    <a:gd name="connsiteX15" fmla="*/ 490349 w 781868"/>
                    <a:gd name="connsiteY15" fmla="*/ 0 h 730463"/>
                    <a:gd name="connsiteX16" fmla="*/ 517756 w 781868"/>
                    <a:gd name="connsiteY16" fmla="*/ 14299 h 730463"/>
                    <a:gd name="connsiteX17" fmla="*/ 521871 w 781868"/>
                    <a:gd name="connsiteY17" fmla="*/ 6486 h 730463"/>
                    <a:gd name="connsiteX0" fmla="*/ 517756 w 781868"/>
                    <a:gd name="connsiteY0" fmla="*/ 14299 h 730463"/>
                    <a:gd name="connsiteX1" fmla="*/ 582526 w 781868"/>
                    <a:gd name="connsiteY1" fmla="*/ 6486 h 730463"/>
                    <a:gd name="connsiteX2" fmla="*/ 753287 w 781868"/>
                    <a:gd name="connsiteY2" fmla="*/ 61204 h 730463"/>
                    <a:gd name="connsiteX3" fmla="*/ 781868 w 781868"/>
                    <a:gd name="connsiteY3" fmla="*/ 85941 h 730463"/>
                    <a:gd name="connsiteX4" fmla="*/ 509108 w 781868"/>
                    <a:gd name="connsiteY4" fmla="*/ 221000 h 730463"/>
                    <a:gd name="connsiteX5" fmla="*/ 614835 w 781868"/>
                    <a:gd name="connsiteY5" fmla="*/ 310465 h 730463"/>
                    <a:gd name="connsiteX6" fmla="*/ 64672 w 781868"/>
                    <a:gd name="connsiteY6" fmla="*/ 730463 h 730463"/>
                    <a:gd name="connsiteX7" fmla="*/ 28855 w 781868"/>
                    <a:gd name="connsiteY7" fmla="*/ 287866 h 730463"/>
                    <a:gd name="connsiteX8" fmla="*/ 102892 w 781868"/>
                    <a:gd name="connsiteY8" fmla="*/ 230525 h 730463"/>
                    <a:gd name="connsiteX9" fmla="*/ 0 w 781868"/>
                    <a:gd name="connsiteY9" fmla="*/ 155270 h 730463"/>
                    <a:gd name="connsiteX10" fmla="*/ 9235 w 781868"/>
                    <a:gd name="connsiteY10" fmla="*/ 145363 h 730463"/>
                    <a:gd name="connsiteX11" fmla="*/ 191186 w 781868"/>
                    <a:gd name="connsiteY11" fmla="*/ 16871 h 730463"/>
                    <a:gd name="connsiteX12" fmla="*/ 210391 w 781868"/>
                    <a:gd name="connsiteY12" fmla="*/ 14164 h 730463"/>
                    <a:gd name="connsiteX13" fmla="*/ 217980 w 781868"/>
                    <a:gd name="connsiteY13" fmla="*/ 14167 h 730463"/>
                    <a:gd name="connsiteX14" fmla="*/ 83722 w 781868"/>
                    <a:gd name="connsiteY14" fmla="*/ 689981 h 730463"/>
                    <a:gd name="connsiteX15" fmla="*/ 490349 w 781868"/>
                    <a:gd name="connsiteY15" fmla="*/ 0 h 730463"/>
                    <a:gd name="connsiteX16" fmla="*/ 517756 w 781868"/>
                    <a:gd name="connsiteY16" fmla="*/ 14299 h 730463"/>
                    <a:gd name="connsiteX0" fmla="*/ 490349 w 781868"/>
                    <a:gd name="connsiteY0" fmla="*/ 0 h 730463"/>
                    <a:gd name="connsiteX1" fmla="*/ 582526 w 781868"/>
                    <a:gd name="connsiteY1" fmla="*/ 6486 h 730463"/>
                    <a:gd name="connsiteX2" fmla="*/ 753287 w 781868"/>
                    <a:gd name="connsiteY2" fmla="*/ 61204 h 730463"/>
                    <a:gd name="connsiteX3" fmla="*/ 781868 w 781868"/>
                    <a:gd name="connsiteY3" fmla="*/ 85941 h 730463"/>
                    <a:gd name="connsiteX4" fmla="*/ 509108 w 781868"/>
                    <a:gd name="connsiteY4" fmla="*/ 221000 h 730463"/>
                    <a:gd name="connsiteX5" fmla="*/ 614835 w 781868"/>
                    <a:gd name="connsiteY5" fmla="*/ 310465 h 730463"/>
                    <a:gd name="connsiteX6" fmla="*/ 64672 w 781868"/>
                    <a:gd name="connsiteY6" fmla="*/ 730463 h 730463"/>
                    <a:gd name="connsiteX7" fmla="*/ 28855 w 781868"/>
                    <a:gd name="connsiteY7" fmla="*/ 287866 h 730463"/>
                    <a:gd name="connsiteX8" fmla="*/ 102892 w 781868"/>
                    <a:gd name="connsiteY8" fmla="*/ 230525 h 730463"/>
                    <a:gd name="connsiteX9" fmla="*/ 0 w 781868"/>
                    <a:gd name="connsiteY9" fmla="*/ 155270 h 730463"/>
                    <a:gd name="connsiteX10" fmla="*/ 9235 w 781868"/>
                    <a:gd name="connsiteY10" fmla="*/ 145363 h 730463"/>
                    <a:gd name="connsiteX11" fmla="*/ 191186 w 781868"/>
                    <a:gd name="connsiteY11" fmla="*/ 16871 h 730463"/>
                    <a:gd name="connsiteX12" fmla="*/ 210391 w 781868"/>
                    <a:gd name="connsiteY12" fmla="*/ 14164 h 730463"/>
                    <a:gd name="connsiteX13" fmla="*/ 217980 w 781868"/>
                    <a:gd name="connsiteY13" fmla="*/ 14167 h 730463"/>
                    <a:gd name="connsiteX14" fmla="*/ 83722 w 781868"/>
                    <a:gd name="connsiteY14" fmla="*/ 689981 h 730463"/>
                    <a:gd name="connsiteX15" fmla="*/ 490349 w 781868"/>
                    <a:gd name="connsiteY15" fmla="*/ 0 h 730463"/>
                    <a:gd name="connsiteX0" fmla="*/ 490349 w 781868"/>
                    <a:gd name="connsiteY0" fmla="*/ 0 h 730463"/>
                    <a:gd name="connsiteX1" fmla="*/ 582526 w 781868"/>
                    <a:gd name="connsiteY1" fmla="*/ 6486 h 730463"/>
                    <a:gd name="connsiteX2" fmla="*/ 753287 w 781868"/>
                    <a:gd name="connsiteY2" fmla="*/ 61204 h 730463"/>
                    <a:gd name="connsiteX3" fmla="*/ 781868 w 781868"/>
                    <a:gd name="connsiteY3" fmla="*/ 85941 h 730463"/>
                    <a:gd name="connsiteX4" fmla="*/ 466246 w 781868"/>
                    <a:gd name="connsiteY4" fmla="*/ 209093 h 730463"/>
                    <a:gd name="connsiteX5" fmla="*/ 614835 w 781868"/>
                    <a:gd name="connsiteY5" fmla="*/ 310465 h 730463"/>
                    <a:gd name="connsiteX6" fmla="*/ 64672 w 781868"/>
                    <a:gd name="connsiteY6" fmla="*/ 730463 h 730463"/>
                    <a:gd name="connsiteX7" fmla="*/ 28855 w 781868"/>
                    <a:gd name="connsiteY7" fmla="*/ 287866 h 730463"/>
                    <a:gd name="connsiteX8" fmla="*/ 102892 w 781868"/>
                    <a:gd name="connsiteY8" fmla="*/ 230525 h 730463"/>
                    <a:gd name="connsiteX9" fmla="*/ 0 w 781868"/>
                    <a:gd name="connsiteY9" fmla="*/ 155270 h 730463"/>
                    <a:gd name="connsiteX10" fmla="*/ 9235 w 781868"/>
                    <a:gd name="connsiteY10" fmla="*/ 145363 h 730463"/>
                    <a:gd name="connsiteX11" fmla="*/ 191186 w 781868"/>
                    <a:gd name="connsiteY11" fmla="*/ 16871 h 730463"/>
                    <a:gd name="connsiteX12" fmla="*/ 210391 w 781868"/>
                    <a:gd name="connsiteY12" fmla="*/ 14164 h 730463"/>
                    <a:gd name="connsiteX13" fmla="*/ 217980 w 781868"/>
                    <a:gd name="connsiteY13" fmla="*/ 14167 h 730463"/>
                    <a:gd name="connsiteX14" fmla="*/ 83722 w 781868"/>
                    <a:gd name="connsiteY14" fmla="*/ 689981 h 730463"/>
                    <a:gd name="connsiteX15" fmla="*/ 490349 w 781868"/>
                    <a:gd name="connsiteY15" fmla="*/ 0 h 730463"/>
                    <a:gd name="connsiteX0" fmla="*/ 490349 w 781868"/>
                    <a:gd name="connsiteY0" fmla="*/ 0 h 730463"/>
                    <a:gd name="connsiteX1" fmla="*/ 582526 w 781868"/>
                    <a:gd name="connsiteY1" fmla="*/ 6486 h 730463"/>
                    <a:gd name="connsiteX2" fmla="*/ 753287 w 781868"/>
                    <a:gd name="connsiteY2" fmla="*/ 61204 h 730463"/>
                    <a:gd name="connsiteX3" fmla="*/ 781868 w 781868"/>
                    <a:gd name="connsiteY3" fmla="*/ 85941 h 730463"/>
                    <a:gd name="connsiteX4" fmla="*/ 466246 w 781868"/>
                    <a:gd name="connsiteY4" fmla="*/ 209093 h 730463"/>
                    <a:gd name="connsiteX5" fmla="*/ 533873 w 781868"/>
                    <a:gd name="connsiteY5" fmla="*/ 281890 h 730463"/>
                    <a:gd name="connsiteX6" fmla="*/ 64672 w 781868"/>
                    <a:gd name="connsiteY6" fmla="*/ 730463 h 730463"/>
                    <a:gd name="connsiteX7" fmla="*/ 28855 w 781868"/>
                    <a:gd name="connsiteY7" fmla="*/ 287866 h 730463"/>
                    <a:gd name="connsiteX8" fmla="*/ 102892 w 781868"/>
                    <a:gd name="connsiteY8" fmla="*/ 230525 h 730463"/>
                    <a:gd name="connsiteX9" fmla="*/ 0 w 781868"/>
                    <a:gd name="connsiteY9" fmla="*/ 155270 h 730463"/>
                    <a:gd name="connsiteX10" fmla="*/ 9235 w 781868"/>
                    <a:gd name="connsiteY10" fmla="*/ 145363 h 730463"/>
                    <a:gd name="connsiteX11" fmla="*/ 191186 w 781868"/>
                    <a:gd name="connsiteY11" fmla="*/ 16871 h 730463"/>
                    <a:gd name="connsiteX12" fmla="*/ 210391 w 781868"/>
                    <a:gd name="connsiteY12" fmla="*/ 14164 h 730463"/>
                    <a:gd name="connsiteX13" fmla="*/ 217980 w 781868"/>
                    <a:gd name="connsiteY13" fmla="*/ 14167 h 730463"/>
                    <a:gd name="connsiteX14" fmla="*/ 83722 w 781868"/>
                    <a:gd name="connsiteY14" fmla="*/ 689981 h 730463"/>
                    <a:gd name="connsiteX15" fmla="*/ 490349 w 781868"/>
                    <a:gd name="connsiteY15" fmla="*/ 0 h 730463"/>
                    <a:gd name="connsiteX0" fmla="*/ 490349 w 781868"/>
                    <a:gd name="connsiteY0" fmla="*/ 0 h 730463"/>
                    <a:gd name="connsiteX1" fmla="*/ 582526 w 781868"/>
                    <a:gd name="connsiteY1" fmla="*/ 6486 h 730463"/>
                    <a:gd name="connsiteX2" fmla="*/ 753287 w 781868"/>
                    <a:gd name="connsiteY2" fmla="*/ 61204 h 730463"/>
                    <a:gd name="connsiteX3" fmla="*/ 781868 w 781868"/>
                    <a:gd name="connsiteY3" fmla="*/ 85941 h 730463"/>
                    <a:gd name="connsiteX4" fmla="*/ 418621 w 781868"/>
                    <a:gd name="connsiteY4" fmla="*/ 213855 h 730463"/>
                    <a:gd name="connsiteX5" fmla="*/ 533873 w 781868"/>
                    <a:gd name="connsiteY5" fmla="*/ 281890 h 730463"/>
                    <a:gd name="connsiteX6" fmla="*/ 64672 w 781868"/>
                    <a:gd name="connsiteY6" fmla="*/ 730463 h 730463"/>
                    <a:gd name="connsiteX7" fmla="*/ 28855 w 781868"/>
                    <a:gd name="connsiteY7" fmla="*/ 287866 h 730463"/>
                    <a:gd name="connsiteX8" fmla="*/ 102892 w 781868"/>
                    <a:gd name="connsiteY8" fmla="*/ 230525 h 730463"/>
                    <a:gd name="connsiteX9" fmla="*/ 0 w 781868"/>
                    <a:gd name="connsiteY9" fmla="*/ 155270 h 730463"/>
                    <a:gd name="connsiteX10" fmla="*/ 9235 w 781868"/>
                    <a:gd name="connsiteY10" fmla="*/ 145363 h 730463"/>
                    <a:gd name="connsiteX11" fmla="*/ 191186 w 781868"/>
                    <a:gd name="connsiteY11" fmla="*/ 16871 h 730463"/>
                    <a:gd name="connsiteX12" fmla="*/ 210391 w 781868"/>
                    <a:gd name="connsiteY12" fmla="*/ 14164 h 730463"/>
                    <a:gd name="connsiteX13" fmla="*/ 217980 w 781868"/>
                    <a:gd name="connsiteY13" fmla="*/ 14167 h 730463"/>
                    <a:gd name="connsiteX14" fmla="*/ 83722 w 781868"/>
                    <a:gd name="connsiteY14" fmla="*/ 689981 h 730463"/>
                    <a:gd name="connsiteX15" fmla="*/ 490349 w 781868"/>
                    <a:gd name="connsiteY15" fmla="*/ 0 h 730463"/>
                    <a:gd name="connsiteX0" fmla="*/ 490349 w 781868"/>
                    <a:gd name="connsiteY0" fmla="*/ 0 h 730463"/>
                    <a:gd name="connsiteX1" fmla="*/ 582526 w 781868"/>
                    <a:gd name="connsiteY1" fmla="*/ 6486 h 730463"/>
                    <a:gd name="connsiteX2" fmla="*/ 753287 w 781868"/>
                    <a:gd name="connsiteY2" fmla="*/ 61204 h 730463"/>
                    <a:gd name="connsiteX3" fmla="*/ 781868 w 781868"/>
                    <a:gd name="connsiteY3" fmla="*/ 85941 h 730463"/>
                    <a:gd name="connsiteX4" fmla="*/ 430527 w 781868"/>
                    <a:gd name="connsiteY4" fmla="*/ 209093 h 730463"/>
                    <a:gd name="connsiteX5" fmla="*/ 533873 w 781868"/>
                    <a:gd name="connsiteY5" fmla="*/ 281890 h 730463"/>
                    <a:gd name="connsiteX6" fmla="*/ 64672 w 781868"/>
                    <a:gd name="connsiteY6" fmla="*/ 730463 h 730463"/>
                    <a:gd name="connsiteX7" fmla="*/ 28855 w 781868"/>
                    <a:gd name="connsiteY7" fmla="*/ 287866 h 730463"/>
                    <a:gd name="connsiteX8" fmla="*/ 102892 w 781868"/>
                    <a:gd name="connsiteY8" fmla="*/ 230525 h 730463"/>
                    <a:gd name="connsiteX9" fmla="*/ 0 w 781868"/>
                    <a:gd name="connsiteY9" fmla="*/ 155270 h 730463"/>
                    <a:gd name="connsiteX10" fmla="*/ 9235 w 781868"/>
                    <a:gd name="connsiteY10" fmla="*/ 145363 h 730463"/>
                    <a:gd name="connsiteX11" fmla="*/ 191186 w 781868"/>
                    <a:gd name="connsiteY11" fmla="*/ 16871 h 730463"/>
                    <a:gd name="connsiteX12" fmla="*/ 210391 w 781868"/>
                    <a:gd name="connsiteY12" fmla="*/ 14164 h 730463"/>
                    <a:gd name="connsiteX13" fmla="*/ 217980 w 781868"/>
                    <a:gd name="connsiteY13" fmla="*/ 14167 h 730463"/>
                    <a:gd name="connsiteX14" fmla="*/ 83722 w 781868"/>
                    <a:gd name="connsiteY14" fmla="*/ 689981 h 730463"/>
                    <a:gd name="connsiteX15" fmla="*/ 490349 w 781868"/>
                    <a:gd name="connsiteY15" fmla="*/ 0 h 730463"/>
                    <a:gd name="connsiteX0" fmla="*/ 490349 w 781868"/>
                    <a:gd name="connsiteY0" fmla="*/ 0 h 737606"/>
                    <a:gd name="connsiteX1" fmla="*/ 582526 w 781868"/>
                    <a:gd name="connsiteY1" fmla="*/ 6486 h 737606"/>
                    <a:gd name="connsiteX2" fmla="*/ 753287 w 781868"/>
                    <a:gd name="connsiteY2" fmla="*/ 61204 h 737606"/>
                    <a:gd name="connsiteX3" fmla="*/ 781868 w 781868"/>
                    <a:gd name="connsiteY3" fmla="*/ 85941 h 737606"/>
                    <a:gd name="connsiteX4" fmla="*/ 430527 w 781868"/>
                    <a:gd name="connsiteY4" fmla="*/ 209093 h 737606"/>
                    <a:gd name="connsiteX5" fmla="*/ 533873 w 781868"/>
                    <a:gd name="connsiteY5" fmla="*/ 281890 h 737606"/>
                    <a:gd name="connsiteX6" fmla="*/ 74197 w 781868"/>
                    <a:gd name="connsiteY6" fmla="*/ 737606 h 737606"/>
                    <a:gd name="connsiteX7" fmla="*/ 28855 w 781868"/>
                    <a:gd name="connsiteY7" fmla="*/ 287866 h 737606"/>
                    <a:gd name="connsiteX8" fmla="*/ 102892 w 781868"/>
                    <a:gd name="connsiteY8" fmla="*/ 230525 h 737606"/>
                    <a:gd name="connsiteX9" fmla="*/ 0 w 781868"/>
                    <a:gd name="connsiteY9" fmla="*/ 155270 h 737606"/>
                    <a:gd name="connsiteX10" fmla="*/ 9235 w 781868"/>
                    <a:gd name="connsiteY10" fmla="*/ 145363 h 737606"/>
                    <a:gd name="connsiteX11" fmla="*/ 191186 w 781868"/>
                    <a:gd name="connsiteY11" fmla="*/ 16871 h 737606"/>
                    <a:gd name="connsiteX12" fmla="*/ 210391 w 781868"/>
                    <a:gd name="connsiteY12" fmla="*/ 14164 h 737606"/>
                    <a:gd name="connsiteX13" fmla="*/ 217980 w 781868"/>
                    <a:gd name="connsiteY13" fmla="*/ 14167 h 737606"/>
                    <a:gd name="connsiteX14" fmla="*/ 83722 w 781868"/>
                    <a:gd name="connsiteY14" fmla="*/ 689981 h 737606"/>
                    <a:gd name="connsiteX15" fmla="*/ 490349 w 781868"/>
                    <a:gd name="connsiteY15" fmla="*/ 0 h 737606"/>
                    <a:gd name="connsiteX0" fmla="*/ 490349 w 781868"/>
                    <a:gd name="connsiteY0" fmla="*/ 0 h 737606"/>
                    <a:gd name="connsiteX1" fmla="*/ 582526 w 781868"/>
                    <a:gd name="connsiteY1" fmla="*/ 6486 h 737606"/>
                    <a:gd name="connsiteX2" fmla="*/ 753287 w 781868"/>
                    <a:gd name="connsiteY2" fmla="*/ 61204 h 737606"/>
                    <a:gd name="connsiteX3" fmla="*/ 781868 w 781868"/>
                    <a:gd name="connsiteY3" fmla="*/ 85941 h 737606"/>
                    <a:gd name="connsiteX4" fmla="*/ 430527 w 781868"/>
                    <a:gd name="connsiteY4" fmla="*/ 209093 h 737606"/>
                    <a:gd name="connsiteX5" fmla="*/ 533873 w 781868"/>
                    <a:gd name="connsiteY5" fmla="*/ 281890 h 737606"/>
                    <a:gd name="connsiteX6" fmla="*/ 74197 w 781868"/>
                    <a:gd name="connsiteY6" fmla="*/ 737606 h 737606"/>
                    <a:gd name="connsiteX7" fmla="*/ 28855 w 781868"/>
                    <a:gd name="connsiteY7" fmla="*/ 287866 h 737606"/>
                    <a:gd name="connsiteX8" fmla="*/ 102892 w 781868"/>
                    <a:gd name="connsiteY8" fmla="*/ 230525 h 737606"/>
                    <a:gd name="connsiteX9" fmla="*/ 0 w 781868"/>
                    <a:gd name="connsiteY9" fmla="*/ 155270 h 737606"/>
                    <a:gd name="connsiteX10" fmla="*/ 9235 w 781868"/>
                    <a:gd name="connsiteY10" fmla="*/ 145363 h 737606"/>
                    <a:gd name="connsiteX11" fmla="*/ 191186 w 781868"/>
                    <a:gd name="connsiteY11" fmla="*/ 16871 h 737606"/>
                    <a:gd name="connsiteX12" fmla="*/ 210391 w 781868"/>
                    <a:gd name="connsiteY12" fmla="*/ 14164 h 737606"/>
                    <a:gd name="connsiteX13" fmla="*/ 217980 w 781868"/>
                    <a:gd name="connsiteY13" fmla="*/ 14167 h 737606"/>
                    <a:gd name="connsiteX14" fmla="*/ 93247 w 781868"/>
                    <a:gd name="connsiteY14" fmla="*/ 701888 h 737606"/>
                    <a:gd name="connsiteX15" fmla="*/ 490349 w 781868"/>
                    <a:gd name="connsiteY15" fmla="*/ 0 h 737606"/>
                    <a:gd name="connsiteX0" fmla="*/ 490349 w 781868"/>
                    <a:gd name="connsiteY0" fmla="*/ 0 h 737606"/>
                    <a:gd name="connsiteX1" fmla="*/ 582526 w 781868"/>
                    <a:gd name="connsiteY1" fmla="*/ 6486 h 737606"/>
                    <a:gd name="connsiteX2" fmla="*/ 753287 w 781868"/>
                    <a:gd name="connsiteY2" fmla="*/ 61204 h 737606"/>
                    <a:gd name="connsiteX3" fmla="*/ 781868 w 781868"/>
                    <a:gd name="connsiteY3" fmla="*/ 85941 h 737606"/>
                    <a:gd name="connsiteX4" fmla="*/ 430527 w 781868"/>
                    <a:gd name="connsiteY4" fmla="*/ 209093 h 737606"/>
                    <a:gd name="connsiteX5" fmla="*/ 533873 w 781868"/>
                    <a:gd name="connsiteY5" fmla="*/ 281890 h 737606"/>
                    <a:gd name="connsiteX6" fmla="*/ 74197 w 781868"/>
                    <a:gd name="connsiteY6" fmla="*/ 737606 h 737606"/>
                    <a:gd name="connsiteX7" fmla="*/ 28855 w 781868"/>
                    <a:gd name="connsiteY7" fmla="*/ 287866 h 737606"/>
                    <a:gd name="connsiteX8" fmla="*/ 102892 w 781868"/>
                    <a:gd name="connsiteY8" fmla="*/ 230525 h 737606"/>
                    <a:gd name="connsiteX9" fmla="*/ 0 w 781868"/>
                    <a:gd name="connsiteY9" fmla="*/ 155270 h 737606"/>
                    <a:gd name="connsiteX10" fmla="*/ 9235 w 781868"/>
                    <a:gd name="connsiteY10" fmla="*/ 145363 h 737606"/>
                    <a:gd name="connsiteX11" fmla="*/ 191186 w 781868"/>
                    <a:gd name="connsiteY11" fmla="*/ 16871 h 737606"/>
                    <a:gd name="connsiteX12" fmla="*/ 210391 w 781868"/>
                    <a:gd name="connsiteY12" fmla="*/ 14164 h 737606"/>
                    <a:gd name="connsiteX13" fmla="*/ 217980 w 781868"/>
                    <a:gd name="connsiteY13" fmla="*/ 14167 h 737606"/>
                    <a:gd name="connsiteX14" fmla="*/ 83722 w 781868"/>
                    <a:gd name="connsiteY14" fmla="*/ 692363 h 737606"/>
                    <a:gd name="connsiteX15" fmla="*/ 490349 w 781868"/>
                    <a:gd name="connsiteY15" fmla="*/ 0 h 737606"/>
                    <a:gd name="connsiteX0" fmla="*/ 490349 w 781868"/>
                    <a:gd name="connsiteY0" fmla="*/ 0 h 737606"/>
                    <a:gd name="connsiteX1" fmla="*/ 582526 w 781868"/>
                    <a:gd name="connsiteY1" fmla="*/ 6486 h 737606"/>
                    <a:gd name="connsiteX2" fmla="*/ 753287 w 781868"/>
                    <a:gd name="connsiteY2" fmla="*/ 61204 h 737606"/>
                    <a:gd name="connsiteX3" fmla="*/ 781868 w 781868"/>
                    <a:gd name="connsiteY3" fmla="*/ 85941 h 737606"/>
                    <a:gd name="connsiteX4" fmla="*/ 430527 w 781868"/>
                    <a:gd name="connsiteY4" fmla="*/ 209093 h 737606"/>
                    <a:gd name="connsiteX5" fmla="*/ 533873 w 781868"/>
                    <a:gd name="connsiteY5" fmla="*/ 281890 h 737606"/>
                    <a:gd name="connsiteX6" fmla="*/ 74197 w 781868"/>
                    <a:gd name="connsiteY6" fmla="*/ 737606 h 737606"/>
                    <a:gd name="connsiteX7" fmla="*/ 28855 w 781868"/>
                    <a:gd name="connsiteY7" fmla="*/ 287866 h 737606"/>
                    <a:gd name="connsiteX8" fmla="*/ 102892 w 781868"/>
                    <a:gd name="connsiteY8" fmla="*/ 230525 h 737606"/>
                    <a:gd name="connsiteX9" fmla="*/ 0 w 781868"/>
                    <a:gd name="connsiteY9" fmla="*/ 155270 h 737606"/>
                    <a:gd name="connsiteX10" fmla="*/ 9235 w 781868"/>
                    <a:gd name="connsiteY10" fmla="*/ 145363 h 737606"/>
                    <a:gd name="connsiteX11" fmla="*/ 191186 w 781868"/>
                    <a:gd name="connsiteY11" fmla="*/ 16871 h 737606"/>
                    <a:gd name="connsiteX12" fmla="*/ 210391 w 781868"/>
                    <a:gd name="connsiteY12" fmla="*/ 14164 h 737606"/>
                    <a:gd name="connsiteX13" fmla="*/ 217980 w 781868"/>
                    <a:gd name="connsiteY13" fmla="*/ 14167 h 737606"/>
                    <a:gd name="connsiteX14" fmla="*/ 83722 w 781868"/>
                    <a:gd name="connsiteY14" fmla="*/ 692363 h 737606"/>
                    <a:gd name="connsiteX15" fmla="*/ 490349 w 781868"/>
                    <a:gd name="connsiteY15" fmla="*/ 0 h 737606"/>
                    <a:gd name="connsiteX0" fmla="*/ 490349 w 781868"/>
                    <a:gd name="connsiteY0" fmla="*/ 0 h 737606"/>
                    <a:gd name="connsiteX1" fmla="*/ 582526 w 781868"/>
                    <a:gd name="connsiteY1" fmla="*/ 6486 h 737606"/>
                    <a:gd name="connsiteX2" fmla="*/ 753287 w 781868"/>
                    <a:gd name="connsiteY2" fmla="*/ 61204 h 737606"/>
                    <a:gd name="connsiteX3" fmla="*/ 781868 w 781868"/>
                    <a:gd name="connsiteY3" fmla="*/ 85941 h 737606"/>
                    <a:gd name="connsiteX4" fmla="*/ 430527 w 781868"/>
                    <a:gd name="connsiteY4" fmla="*/ 209093 h 737606"/>
                    <a:gd name="connsiteX5" fmla="*/ 533873 w 781868"/>
                    <a:gd name="connsiteY5" fmla="*/ 281890 h 737606"/>
                    <a:gd name="connsiteX6" fmla="*/ 74197 w 781868"/>
                    <a:gd name="connsiteY6" fmla="*/ 737606 h 737606"/>
                    <a:gd name="connsiteX7" fmla="*/ 28855 w 781868"/>
                    <a:gd name="connsiteY7" fmla="*/ 287866 h 737606"/>
                    <a:gd name="connsiteX8" fmla="*/ 102892 w 781868"/>
                    <a:gd name="connsiteY8" fmla="*/ 230525 h 737606"/>
                    <a:gd name="connsiteX9" fmla="*/ 0 w 781868"/>
                    <a:gd name="connsiteY9" fmla="*/ 155270 h 737606"/>
                    <a:gd name="connsiteX10" fmla="*/ 9235 w 781868"/>
                    <a:gd name="connsiteY10" fmla="*/ 145363 h 737606"/>
                    <a:gd name="connsiteX11" fmla="*/ 191186 w 781868"/>
                    <a:gd name="connsiteY11" fmla="*/ 16871 h 737606"/>
                    <a:gd name="connsiteX12" fmla="*/ 210391 w 781868"/>
                    <a:gd name="connsiteY12" fmla="*/ 14164 h 737606"/>
                    <a:gd name="connsiteX13" fmla="*/ 217980 w 781868"/>
                    <a:gd name="connsiteY13" fmla="*/ 14167 h 737606"/>
                    <a:gd name="connsiteX14" fmla="*/ 83722 w 781868"/>
                    <a:gd name="connsiteY14" fmla="*/ 692363 h 737606"/>
                    <a:gd name="connsiteX15" fmla="*/ 490349 w 781868"/>
                    <a:gd name="connsiteY15" fmla="*/ 0 h 737606"/>
                    <a:gd name="connsiteX0" fmla="*/ 490349 w 753287"/>
                    <a:gd name="connsiteY0" fmla="*/ 0 h 737606"/>
                    <a:gd name="connsiteX1" fmla="*/ 582526 w 753287"/>
                    <a:gd name="connsiteY1" fmla="*/ 6486 h 737606"/>
                    <a:gd name="connsiteX2" fmla="*/ 753287 w 753287"/>
                    <a:gd name="connsiteY2" fmla="*/ 61204 h 737606"/>
                    <a:gd name="connsiteX3" fmla="*/ 430527 w 753287"/>
                    <a:gd name="connsiteY3" fmla="*/ 209093 h 737606"/>
                    <a:gd name="connsiteX4" fmla="*/ 533873 w 753287"/>
                    <a:gd name="connsiteY4" fmla="*/ 281890 h 737606"/>
                    <a:gd name="connsiteX5" fmla="*/ 74197 w 753287"/>
                    <a:gd name="connsiteY5" fmla="*/ 737606 h 737606"/>
                    <a:gd name="connsiteX6" fmla="*/ 28855 w 753287"/>
                    <a:gd name="connsiteY6" fmla="*/ 287866 h 737606"/>
                    <a:gd name="connsiteX7" fmla="*/ 102892 w 753287"/>
                    <a:gd name="connsiteY7" fmla="*/ 230525 h 737606"/>
                    <a:gd name="connsiteX8" fmla="*/ 0 w 753287"/>
                    <a:gd name="connsiteY8" fmla="*/ 155270 h 737606"/>
                    <a:gd name="connsiteX9" fmla="*/ 9235 w 753287"/>
                    <a:gd name="connsiteY9" fmla="*/ 145363 h 737606"/>
                    <a:gd name="connsiteX10" fmla="*/ 191186 w 753287"/>
                    <a:gd name="connsiteY10" fmla="*/ 16871 h 737606"/>
                    <a:gd name="connsiteX11" fmla="*/ 210391 w 753287"/>
                    <a:gd name="connsiteY11" fmla="*/ 14164 h 737606"/>
                    <a:gd name="connsiteX12" fmla="*/ 217980 w 753287"/>
                    <a:gd name="connsiteY12" fmla="*/ 14167 h 737606"/>
                    <a:gd name="connsiteX13" fmla="*/ 83722 w 753287"/>
                    <a:gd name="connsiteY13" fmla="*/ 692363 h 737606"/>
                    <a:gd name="connsiteX14" fmla="*/ 490349 w 753287"/>
                    <a:gd name="connsiteY14" fmla="*/ 0 h 737606"/>
                    <a:gd name="connsiteX0" fmla="*/ 490349 w 753287"/>
                    <a:gd name="connsiteY0" fmla="*/ 0 h 737606"/>
                    <a:gd name="connsiteX1" fmla="*/ 582526 w 753287"/>
                    <a:gd name="connsiteY1" fmla="*/ 6486 h 737606"/>
                    <a:gd name="connsiteX2" fmla="*/ 753287 w 753287"/>
                    <a:gd name="connsiteY2" fmla="*/ 61204 h 737606"/>
                    <a:gd name="connsiteX3" fmla="*/ 430527 w 753287"/>
                    <a:gd name="connsiteY3" fmla="*/ 209093 h 737606"/>
                    <a:gd name="connsiteX4" fmla="*/ 533873 w 753287"/>
                    <a:gd name="connsiteY4" fmla="*/ 281890 h 737606"/>
                    <a:gd name="connsiteX5" fmla="*/ 74197 w 753287"/>
                    <a:gd name="connsiteY5" fmla="*/ 737606 h 737606"/>
                    <a:gd name="connsiteX6" fmla="*/ 28855 w 753287"/>
                    <a:gd name="connsiteY6" fmla="*/ 287866 h 737606"/>
                    <a:gd name="connsiteX7" fmla="*/ 102892 w 753287"/>
                    <a:gd name="connsiteY7" fmla="*/ 230525 h 737606"/>
                    <a:gd name="connsiteX8" fmla="*/ 0 w 753287"/>
                    <a:gd name="connsiteY8" fmla="*/ 155270 h 737606"/>
                    <a:gd name="connsiteX9" fmla="*/ 9235 w 753287"/>
                    <a:gd name="connsiteY9" fmla="*/ 145363 h 737606"/>
                    <a:gd name="connsiteX10" fmla="*/ 191186 w 753287"/>
                    <a:gd name="connsiteY10" fmla="*/ 16871 h 737606"/>
                    <a:gd name="connsiteX11" fmla="*/ 210391 w 753287"/>
                    <a:gd name="connsiteY11" fmla="*/ 14164 h 737606"/>
                    <a:gd name="connsiteX12" fmla="*/ 217980 w 753287"/>
                    <a:gd name="connsiteY12" fmla="*/ 14167 h 737606"/>
                    <a:gd name="connsiteX13" fmla="*/ 83722 w 753287"/>
                    <a:gd name="connsiteY13" fmla="*/ 692363 h 737606"/>
                    <a:gd name="connsiteX14" fmla="*/ 490349 w 753287"/>
                    <a:gd name="connsiteY14" fmla="*/ 0 h 737606"/>
                    <a:gd name="connsiteX0" fmla="*/ 490349 w 753287"/>
                    <a:gd name="connsiteY0" fmla="*/ 0 h 737606"/>
                    <a:gd name="connsiteX1" fmla="*/ 582526 w 753287"/>
                    <a:gd name="connsiteY1" fmla="*/ 6486 h 737606"/>
                    <a:gd name="connsiteX2" fmla="*/ 753287 w 753287"/>
                    <a:gd name="connsiteY2" fmla="*/ 61204 h 737606"/>
                    <a:gd name="connsiteX3" fmla="*/ 430527 w 753287"/>
                    <a:gd name="connsiteY3" fmla="*/ 209093 h 737606"/>
                    <a:gd name="connsiteX4" fmla="*/ 533873 w 753287"/>
                    <a:gd name="connsiteY4" fmla="*/ 281890 h 737606"/>
                    <a:gd name="connsiteX5" fmla="*/ 74197 w 753287"/>
                    <a:gd name="connsiteY5" fmla="*/ 737606 h 737606"/>
                    <a:gd name="connsiteX6" fmla="*/ 28855 w 753287"/>
                    <a:gd name="connsiteY6" fmla="*/ 287866 h 737606"/>
                    <a:gd name="connsiteX7" fmla="*/ 102892 w 753287"/>
                    <a:gd name="connsiteY7" fmla="*/ 230525 h 737606"/>
                    <a:gd name="connsiteX8" fmla="*/ 0 w 753287"/>
                    <a:gd name="connsiteY8" fmla="*/ 155270 h 737606"/>
                    <a:gd name="connsiteX9" fmla="*/ 9235 w 753287"/>
                    <a:gd name="connsiteY9" fmla="*/ 145363 h 737606"/>
                    <a:gd name="connsiteX10" fmla="*/ 191186 w 753287"/>
                    <a:gd name="connsiteY10" fmla="*/ 16871 h 737606"/>
                    <a:gd name="connsiteX11" fmla="*/ 210391 w 753287"/>
                    <a:gd name="connsiteY11" fmla="*/ 14164 h 737606"/>
                    <a:gd name="connsiteX12" fmla="*/ 217980 w 753287"/>
                    <a:gd name="connsiteY12" fmla="*/ 14167 h 737606"/>
                    <a:gd name="connsiteX13" fmla="*/ 83722 w 753287"/>
                    <a:gd name="connsiteY13" fmla="*/ 692363 h 737606"/>
                    <a:gd name="connsiteX14" fmla="*/ 490349 w 753287"/>
                    <a:gd name="connsiteY14" fmla="*/ 0 h 737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53287" h="737606">
                      <a:moveTo>
                        <a:pt x="490349" y="0"/>
                      </a:moveTo>
                      <a:lnTo>
                        <a:pt x="582526" y="6486"/>
                      </a:lnTo>
                      <a:cubicBezTo>
                        <a:pt x="645780" y="6486"/>
                        <a:pt x="704543" y="26658"/>
                        <a:pt x="753287" y="61204"/>
                      </a:cubicBezTo>
                      <a:cubicBezTo>
                        <a:pt x="609981" y="100975"/>
                        <a:pt x="530970" y="135985"/>
                        <a:pt x="430527" y="209093"/>
                      </a:cubicBezTo>
                      <a:lnTo>
                        <a:pt x="533873" y="281890"/>
                      </a:lnTo>
                      <a:lnTo>
                        <a:pt x="74197" y="737606"/>
                      </a:lnTo>
                      <a:lnTo>
                        <a:pt x="28855" y="287866"/>
                      </a:lnTo>
                      <a:lnTo>
                        <a:pt x="102892" y="230525"/>
                      </a:lnTo>
                      <a:lnTo>
                        <a:pt x="0" y="155270"/>
                      </a:lnTo>
                      <a:lnTo>
                        <a:pt x="9235" y="145363"/>
                      </a:lnTo>
                      <a:cubicBezTo>
                        <a:pt x="66473" y="85016"/>
                        <a:pt x="122349" y="37071"/>
                        <a:pt x="191186" y="16871"/>
                      </a:cubicBezTo>
                      <a:lnTo>
                        <a:pt x="210391" y="14164"/>
                      </a:lnTo>
                      <a:lnTo>
                        <a:pt x="217980" y="14167"/>
                      </a:lnTo>
                      <a:lnTo>
                        <a:pt x="83722" y="692363"/>
                      </a:lnTo>
                      <a:lnTo>
                        <a:pt x="490349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9AEAF6ED-99AB-466F-9AE3-2EA4E8AA16FF}"/>
                    </a:ext>
                  </a:extLst>
                </p:cNvPr>
                <p:cNvGrpSpPr/>
                <p:nvPr/>
              </p:nvGrpSpPr>
              <p:grpSpPr>
                <a:xfrm rot="410168">
                  <a:off x="1421633" y="2444278"/>
                  <a:ext cx="324239" cy="294609"/>
                  <a:chOff x="1588457" y="2990850"/>
                  <a:chExt cx="371730" cy="337763"/>
                </a:xfrm>
              </p:grpSpPr>
              <p:grpSp>
                <p:nvGrpSpPr>
                  <p:cNvPr id="113" name="グループ化 112">
                    <a:extLst>
                      <a:ext uri="{FF2B5EF4-FFF2-40B4-BE49-F238E27FC236}">
                        <a16:creationId xmlns:a16="http://schemas.microsoft.com/office/drawing/2014/main" id="{9EB7F481-3996-4B4E-B9B4-33363B0BD0F6}"/>
                      </a:ext>
                    </a:extLst>
                  </p:cNvPr>
                  <p:cNvGrpSpPr/>
                  <p:nvPr/>
                </p:nvGrpSpPr>
                <p:grpSpPr>
                  <a:xfrm rot="17534486">
                    <a:off x="1556331" y="3121789"/>
                    <a:ext cx="279419" cy="134229"/>
                    <a:chOff x="2147803" y="3159643"/>
                    <a:chExt cx="1443125" cy="702748"/>
                  </a:xfrm>
                </p:grpSpPr>
                <p:sp>
                  <p:nvSpPr>
                    <p:cNvPr id="124" name="フリーフォーム: 図形 123">
                      <a:extLst>
                        <a:ext uri="{FF2B5EF4-FFF2-40B4-BE49-F238E27FC236}">
                          <a16:creationId xmlns:a16="http://schemas.microsoft.com/office/drawing/2014/main" id="{C6FBB51F-891A-4B1F-813D-44081825BF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47803" y="3159643"/>
                      <a:ext cx="1443125" cy="702748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5" name="フリーフォーム: 図形 124">
                      <a:extLst>
                        <a:ext uri="{FF2B5EF4-FFF2-40B4-BE49-F238E27FC236}">
                          <a16:creationId xmlns:a16="http://schemas.microsoft.com/office/drawing/2014/main" id="{36CFB701-5826-4408-8F11-CBBB95FCF6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12294" y="3289782"/>
                      <a:ext cx="973711" cy="405923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4" name="グループ化 113">
                    <a:extLst>
                      <a:ext uri="{FF2B5EF4-FFF2-40B4-BE49-F238E27FC236}">
                        <a16:creationId xmlns:a16="http://schemas.microsoft.com/office/drawing/2014/main" id="{39FC9467-48C4-4B85-9C24-880FE73471F1}"/>
                      </a:ext>
                    </a:extLst>
                  </p:cNvPr>
                  <p:cNvGrpSpPr/>
                  <p:nvPr/>
                </p:nvGrpSpPr>
                <p:grpSpPr>
                  <a:xfrm rot="4125484" flipH="1">
                    <a:off x="1689491" y="3098494"/>
                    <a:ext cx="279420" cy="168288"/>
                    <a:chOff x="2147780" y="2981332"/>
                    <a:chExt cx="1443132" cy="881064"/>
                  </a:xfrm>
                </p:grpSpPr>
                <p:sp>
                  <p:nvSpPr>
                    <p:cNvPr id="122" name="フリーフォーム: 図形 121">
                      <a:extLst>
                        <a:ext uri="{FF2B5EF4-FFF2-40B4-BE49-F238E27FC236}">
                          <a16:creationId xmlns:a16="http://schemas.microsoft.com/office/drawing/2014/main" id="{92BBA7E3-96FA-4FEC-8C05-7B2FE06585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47780" y="2981332"/>
                      <a:ext cx="1443132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3" name="フリーフォーム: 図形 122">
                      <a:extLst>
                        <a:ext uri="{FF2B5EF4-FFF2-40B4-BE49-F238E27FC236}">
                          <a16:creationId xmlns:a16="http://schemas.microsoft.com/office/drawing/2014/main" id="{ECADFDE4-8627-45AE-8106-43173A70F1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12319" y="3148018"/>
                      <a:ext cx="1095549" cy="547691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5" name="グループ化 114">
                    <a:extLst>
                      <a:ext uri="{FF2B5EF4-FFF2-40B4-BE49-F238E27FC236}">
                        <a16:creationId xmlns:a16="http://schemas.microsoft.com/office/drawing/2014/main" id="{D1B896F8-80DE-4F59-8DBF-3BEE42A60304}"/>
                      </a:ext>
                    </a:extLst>
                  </p:cNvPr>
                  <p:cNvGrpSpPr/>
                  <p:nvPr/>
                </p:nvGrpSpPr>
                <p:grpSpPr>
                  <a:xfrm>
                    <a:off x="1588457" y="3004227"/>
                    <a:ext cx="151156" cy="144461"/>
                    <a:chOff x="2708289" y="3050160"/>
                    <a:chExt cx="882622" cy="743388"/>
                  </a:xfrm>
                </p:grpSpPr>
                <p:sp>
                  <p:nvSpPr>
                    <p:cNvPr id="120" name="フリーフォーム: 図形 119">
                      <a:extLst>
                        <a:ext uri="{FF2B5EF4-FFF2-40B4-BE49-F238E27FC236}">
                          <a16:creationId xmlns:a16="http://schemas.microsoft.com/office/drawing/2014/main" id="{915D212D-AE53-4A41-BE53-05E34ECDF9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8289" y="3050160"/>
                      <a:ext cx="882622" cy="743388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" name="フリーフォーム: 図形 120">
                      <a:extLst>
                        <a:ext uri="{FF2B5EF4-FFF2-40B4-BE49-F238E27FC236}">
                          <a16:creationId xmlns:a16="http://schemas.microsoft.com/office/drawing/2014/main" id="{340546F5-9C3B-4CF7-AFA7-56FC54169C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33020" y="3190805"/>
                      <a:ext cx="674868" cy="462101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6" name="グループ化 115">
                    <a:extLst>
                      <a:ext uri="{FF2B5EF4-FFF2-40B4-BE49-F238E27FC236}">
                        <a16:creationId xmlns:a16="http://schemas.microsoft.com/office/drawing/2014/main" id="{87829EC2-8944-49B3-8EF9-9D147A9CD904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760821" y="2990850"/>
                    <a:ext cx="199366" cy="171215"/>
                    <a:chOff x="2426796" y="2981326"/>
                    <a:chExt cx="1164128" cy="881064"/>
                  </a:xfrm>
                </p:grpSpPr>
                <p:sp>
                  <p:nvSpPr>
                    <p:cNvPr id="118" name="フリーフォーム: 図形 117">
                      <a:extLst>
                        <a:ext uri="{FF2B5EF4-FFF2-40B4-BE49-F238E27FC236}">
                          <a16:creationId xmlns:a16="http://schemas.microsoft.com/office/drawing/2014/main" id="{D7DF956B-7569-4F29-BD7D-CD64A19D67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6796" y="2981326"/>
                      <a:ext cx="1164128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" name="フリーフォーム: 図形 118">
                      <a:extLst>
                        <a:ext uri="{FF2B5EF4-FFF2-40B4-BE49-F238E27FC236}">
                          <a16:creationId xmlns:a16="http://schemas.microsoft.com/office/drawing/2014/main" id="{AB89011F-A75C-4C0F-8EBD-77545C0421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54745" y="3148013"/>
                      <a:ext cx="953138" cy="547690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7" name="四角形: 角を丸くする 116">
                    <a:extLst>
                      <a:ext uri="{FF2B5EF4-FFF2-40B4-BE49-F238E27FC236}">
                        <a16:creationId xmlns:a16="http://schemas.microsoft.com/office/drawing/2014/main" id="{CB3409DE-B881-4F2C-B52F-ED85FAFABF30}"/>
                      </a:ext>
                    </a:extLst>
                  </p:cNvPr>
                  <p:cNvSpPr/>
                  <p:nvPr/>
                </p:nvSpPr>
                <p:spPr>
                  <a:xfrm>
                    <a:off x="1702400" y="3020606"/>
                    <a:ext cx="111458" cy="10939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EA61224F-A5A2-46F9-96A8-9C0B35EE8A92}"/>
                    </a:ext>
                  </a:extLst>
                </p:cNvPr>
                <p:cNvSpPr/>
                <p:nvPr/>
              </p:nvSpPr>
              <p:spPr>
                <a:xfrm>
                  <a:off x="1326902" y="3348038"/>
                  <a:ext cx="68511" cy="92027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7F63B43C-2F86-4F83-BB9D-F9225CE0B734}"/>
                    </a:ext>
                  </a:extLst>
                </p:cNvPr>
                <p:cNvSpPr/>
                <p:nvPr/>
              </p:nvSpPr>
              <p:spPr>
                <a:xfrm rot="900000">
                  <a:off x="1051184" y="1215094"/>
                  <a:ext cx="232534" cy="546310"/>
                </a:xfrm>
                <a:custGeom>
                  <a:avLst/>
                  <a:gdLst>
                    <a:gd name="connsiteX0" fmla="*/ 140985 w 334342"/>
                    <a:gd name="connsiteY0" fmla="*/ 110256 h 546310"/>
                    <a:gd name="connsiteX1" fmla="*/ 72873 w 334342"/>
                    <a:gd name="connsiteY1" fmla="*/ 328283 h 546310"/>
                    <a:gd name="connsiteX2" fmla="*/ 140985 w 334342"/>
                    <a:gd name="connsiteY2" fmla="*/ 546310 h 546310"/>
                    <a:gd name="connsiteX3" fmla="*/ 0 w 334342"/>
                    <a:gd name="connsiteY3" fmla="*/ 328283 h 546310"/>
                    <a:gd name="connsiteX4" fmla="*/ 140985 w 334342"/>
                    <a:gd name="connsiteY4" fmla="*/ 110256 h 546310"/>
                    <a:gd name="connsiteX5" fmla="*/ 236780 w 334342"/>
                    <a:gd name="connsiteY5" fmla="*/ 69891 h 546310"/>
                    <a:gd name="connsiteX6" fmla="*/ 185337 w 334342"/>
                    <a:gd name="connsiteY6" fmla="*/ 287917 h 546310"/>
                    <a:gd name="connsiteX7" fmla="*/ 236780 w 334342"/>
                    <a:gd name="connsiteY7" fmla="*/ 505943 h 546310"/>
                    <a:gd name="connsiteX8" fmla="*/ 236780 w 334342"/>
                    <a:gd name="connsiteY8" fmla="*/ 505945 h 546310"/>
                    <a:gd name="connsiteX9" fmla="*/ 95795 w 334342"/>
                    <a:gd name="connsiteY9" fmla="*/ 287918 h 546310"/>
                    <a:gd name="connsiteX10" fmla="*/ 236780 w 334342"/>
                    <a:gd name="connsiteY10" fmla="*/ 69891 h 546310"/>
                    <a:gd name="connsiteX11" fmla="*/ 334342 w 334342"/>
                    <a:gd name="connsiteY11" fmla="*/ 0 h 546310"/>
                    <a:gd name="connsiteX12" fmla="*/ 261441 w 334342"/>
                    <a:gd name="connsiteY12" fmla="*/ 210555 h 546310"/>
                    <a:gd name="connsiteX13" fmla="*/ 334342 w 334342"/>
                    <a:gd name="connsiteY13" fmla="*/ 421110 h 546310"/>
                    <a:gd name="connsiteX14" fmla="*/ 334342 w 334342"/>
                    <a:gd name="connsiteY14" fmla="*/ 421112 h 546310"/>
                    <a:gd name="connsiteX15" fmla="*/ 205897 w 334342"/>
                    <a:gd name="connsiteY15" fmla="*/ 210556 h 546310"/>
                    <a:gd name="connsiteX16" fmla="*/ 334342 w 334342"/>
                    <a:gd name="connsiteY16" fmla="*/ 0 h 546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34342" h="546310">
                      <a:moveTo>
                        <a:pt x="140985" y="110256"/>
                      </a:moveTo>
                      <a:cubicBezTo>
                        <a:pt x="97956" y="163050"/>
                        <a:pt x="72873" y="243341"/>
                        <a:pt x="72873" y="328283"/>
                      </a:cubicBezTo>
                      <a:cubicBezTo>
                        <a:pt x="72873" y="413224"/>
                        <a:pt x="97956" y="493515"/>
                        <a:pt x="140985" y="546310"/>
                      </a:cubicBezTo>
                      <a:cubicBezTo>
                        <a:pt x="63121" y="546310"/>
                        <a:pt x="0" y="448696"/>
                        <a:pt x="0" y="328283"/>
                      </a:cubicBezTo>
                      <a:cubicBezTo>
                        <a:pt x="0" y="207870"/>
                        <a:pt x="63121" y="110256"/>
                        <a:pt x="140985" y="110256"/>
                      </a:cubicBezTo>
                      <a:close/>
                      <a:moveTo>
                        <a:pt x="236780" y="69891"/>
                      </a:moveTo>
                      <a:cubicBezTo>
                        <a:pt x="203556" y="130923"/>
                        <a:pt x="185337" y="208139"/>
                        <a:pt x="185337" y="287917"/>
                      </a:cubicBezTo>
                      <a:cubicBezTo>
                        <a:pt x="185337" y="367696"/>
                        <a:pt x="203556" y="444912"/>
                        <a:pt x="236780" y="505943"/>
                      </a:cubicBezTo>
                      <a:lnTo>
                        <a:pt x="236780" y="505945"/>
                      </a:lnTo>
                      <a:cubicBezTo>
                        <a:pt x="158916" y="505945"/>
                        <a:pt x="95795" y="408331"/>
                        <a:pt x="95795" y="287918"/>
                      </a:cubicBezTo>
                      <a:cubicBezTo>
                        <a:pt x="95795" y="167505"/>
                        <a:pt x="158916" y="69891"/>
                        <a:pt x="236780" y="69891"/>
                      </a:cubicBezTo>
                      <a:close/>
                      <a:moveTo>
                        <a:pt x="334342" y="0"/>
                      </a:moveTo>
                      <a:cubicBezTo>
                        <a:pt x="289129" y="44261"/>
                        <a:pt x="261441" y="124229"/>
                        <a:pt x="261441" y="210555"/>
                      </a:cubicBezTo>
                      <a:cubicBezTo>
                        <a:pt x="261441" y="296881"/>
                        <a:pt x="289129" y="376850"/>
                        <a:pt x="334342" y="421110"/>
                      </a:cubicBezTo>
                      <a:lnTo>
                        <a:pt x="334342" y="421112"/>
                      </a:lnTo>
                      <a:cubicBezTo>
                        <a:pt x="263404" y="421112"/>
                        <a:pt x="205897" y="326843"/>
                        <a:pt x="205897" y="210556"/>
                      </a:cubicBezTo>
                      <a:cubicBezTo>
                        <a:pt x="205897" y="94269"/>
                        <a:pt x="263404" y="0"/>
                        <a:pt x="33434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" name="円/楕円 27">
                  <a:extLst>
                    <a:ext uri="{FF2B5EF4-FFF2-40B4-BE49-F238E27FC236}">
                      <a16:creationId xmlns:a16="http://schemas.microsoft.com/office/drawing/2014/main" id="{F0CDE861-8F5E-4A72-B6EB-FE5827896E8E}"/>
                    </a:ext>
                  </a:extLst>
                </p:cNvPr>
                <p:cNvSpPr/>
                <p:nvPr/>
              </p:nvSpPr>
              <p:spPr>
                <a:xfrm>
                  <a:off x="1568253" y="1582155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" name="円/楕円 27">
                  <a:extLst>
                    <a:ext uri="{FF2B5EF4-FFF2-40B4-BE49-F238E27FC236}">
                      <a16:creationId xmlns:a16="http://schemas.microsoft.com/office/drawing/2014/main" id="{9DCD2BE5-4883-4623-98F9-8BED159414F1}"/>
                    </a:ext>
                  </a:extLst>
                </p:cNvPr>
                <p:cNvSpPr/>
                <p:nvPr/>
              </p:nvSpPr>
              <p:spPr>
                <a:xfrm>
                  <a:off x="1187162" y="1582155"/>
                  <a:ext cx="185017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" name="月 111">
                  <a:extLst>
                    <a:ext uri="{FF2B5EF4-FFF2-40B4-BE49-F238E27FC236}">
                      <a16:creationId xmlns:a16="http://schemas.microsoft.com/office/drawing/2014/main" id="{0F3F0352-23B7-4C02-9D81-D630FFB9DC7D}"/>
                    </a:ext>
                  </a:extLst>
                </p:cNvPr>
                <p:cNvSpPr/>
                <p:nvPr/>
              </p:nvSpPr>
              <p:spPr>
                <a:xfrm rot="18900000" flipH="1">
                  <a:off x="1647255" y="961960"/>
                  <a:ext cx="433280" cy="886995"/>
                </a:xfrm>
                <a:prstGeom prst="moon">
                  <a:avLst>
                    <a:gd name="adj" fmla="val 566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8461C1EA-0AA5-440D-BA5F-B6995CAF61A0}"/>
                  </a:ext>
                </a:extLst>
              </p:cNvPr>
              <p:cNvSpPr/>
              <p:nvPr/>
            </p:nvSpPr>
            <p:spPr>
              <a:xfrm>
                <a:off x="1959242" y="2646755"/>
                <a:ext cx="344686" cy="901526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06CD8475-B3AF-4749-9FCD-62A626BF977F}"/>
                  </a:ext>
                </a:extLst>
              </p:cNvPr>
              <p:cNvSpPr/>
              <p:nvPr/>
            </p:nvSpPr>
            <p:spPr>
              <a:xfrm>
                <a:off x="1520819" y="1255026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617B8F08-89E4-4C7C-9134-36AEEC8F55F3}"/>
                  </a:ext>
                </a:extLst>
              </p:cNvPr>
              <p:cNvGrpSpPr/>
              <p:nvPr/>
            </p:nvGrpSpPr>
            <p:grpSpPr>
              <a:xfrm>
                <a:off x="1242240" y="1669349"/>
                <a:ext cx="92869" cy="178007"/>
                <a:chOff x="1599941" y="1796144"/>
                <a:chExt cx="92869" cy="178007"/>
              </a:xfrm>
            </p:grpSpPr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E225C002-B5E1-4C6B-BEE8-50EF4D9C4855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円: 塗りつぶしなし 90">
                  <a:extLst>
                    <a:ext uri="{FF2B5EF4-FFF2-40B4-BE49-F238E27FC236}">
                      <a16:creationId xmlns:a16="http://schemas.microsoft.com/office/drawing/2014/main" id="{B81127D6-7991-414D-ABC9-D668B8DC4747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EA9A6683-077B-47CF-B5E8-E6317FC016E4}"/>
                  </a:ext>
                </a:extLst>
              </p:cNvPr>
              <p:cNvGrpSpPr/>
              <p:nvPr/>
            </p:nvGrpSpPr>
            <p:grpSpPr>
              <a:xfrm>
                <a:off x="1632631" y="1669349"/>
                <a:ext cx="131227" cy="178007"/>
                <a:chOff x="1599941" y="1796144"/>
                <a:chExt cx="92869" cy="178007"/>
              </a:xfrm>
            </p:grpSpPr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B502A217-EB41-4D9C-A4CF-7BF722F635BB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円: 塗りつぶしなし 88">
                  <a:extLst>
                    <a:ext uri="{FF2B5EF4-FFF2-40B4-BE49-F238E27FC236}">
                      <a16:creationId xmlns:a16="http://schemas.microsoft.com/office/drawing/2014/main" id="{82D7E336-F5F3-42E1-903D-C0623DE03333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7" name="円/楕円 27">
                <a:extLst>
                  <a:ext uri="{FF2B5EF4-FFF2-40B4-BE49-F238E27FC236}">
                    <a16:creationId xmlns:a16="http://schemas.microsoft.com/office/drawing/2014/main" id="{4AB3B75A-8F79-4CAA-88B3-C486341F2C69}"/>
                  </a:ext>
                </a:extLst>
              </p:cNvPr>
              <p:cNvSpPr/>
              <p:nvPr/>
            </p:nvSpPr>
            <p:spPr>
              <a:xfrm rot="7032295">
                <a:off x="1577866" y="2030752"/>
                <a:ext cx="220132" cy="7692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1" name="円/楕円 27">
              <a:extLst>
                <a:ext uri="{FF2B5EF4-FFF2-40B4-BE49-F238E27FC236}">
                  <a16:creationId xmlns:a16="http://schemas.microsoft.com/office/drawing/2014/main" id="{B87B28ED-9FD1-42EB-804C-72CB12030453}"/>
                </a:ext>
              </a:extLst>
            </p:cNvPr>
            <p:cNvSpPr/>
            <p:nvPr/>
          </p:nvSpPr>
          <p:spPr>
            <a:xfrm rot="13943616">
              <a:off x="1542972" y="2096356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ED587525-2F83-4E53-8DA3-A4650D41B527}"/>
              </a:ext>
            </a:extLst>
          </p:cNvPr>
          <p:cNvGrpSpPr/>
          <p:nvPr/>
        </p:nvGrpSpPr>
        <p:grpSpPr>
          <a:xfrm>
            <a:off x="1419053" y="4250048"/>
            <a:ext cx="1082947" cy="2193795"/>
            <a:chOff x="1419053" y="4250048"/>
            <a:chExt cx="1082947" cy="2193795"/>
          </a:xfrm>
        </p:grpSpPr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605EC218-6524-4AC7-9F16-778483DBCF8F}"/>
                </a:ext>
              </a:extLst>
            </p:cNvPr>
            <p:cNvGrpSpPr/>
            <p:nvPr/>
          </p:nvGrpSpPr>
          <p:grpSpPr>
            <a:xfrm>
              <a:off x="1419053" y="4250048"/>
              <a:ext cx="1082947" cy="2193795"/>
              <a:chOff x="1342566" y="4206213"/>
              <a:chExt cx="1082947" cy="2193795"/>
            </a:xfrm>
          </p:grpSpPr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63FFC4DB-8157-4817-81BE-6F1DDE17ACDD}"/>
                  </a:ext>
                </a:extLst>
              </p:cNvPr>
              <p:cNvGrpSpPr/>
              <p:nvPr/>
            </p:nvGrpSpPr>
            <p:grpSpPr>
              <a:xfrm>
                <a:off x="1342566" y="4206213"/>
                <a:ext cx="1082947" cy="2193795"/>
                <a:chOff x="738572" y="4206213"/>
                <a:chExt cx="1082947" cy="2193795"/>
              </a:xfrm>
            </p:grpSpPr>
            <p:sp>
              <p:nvSpPr>
                <p:cNvPr id="139" name="円/楕円 217">
                  <a:extLst>
                    <a:ext uri="{FF2B5EF4-FFF2-40B4-BE49-F238E27FC236}">
                      <a16:creationId xmlns:a16="http://schemas.microsoft.com/office/drawing/2014/main" id="{9A81F91F-E230-4E35-AC86-5D2D63DEF626}"/>
                    </a:ext>
                  </a:extLst>
                </p:cNvPr>
                <p:cNvSpPr/>
                <p:nvPr/>
              </p:nvSpPr>
              <p:spPr>
                <a:xfrm>
                  <a:off x="738572" y="4206213"/>
                  <a:ext cx="858429" cy="95839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" name="円/楕円 637">
                  <a:extLst>
                    <a:ext uri="{FF2B5EF4-FFF2-40B4-BE49-F238E27FC236}">
                      <a16:creationId xmlns:a16="http://schemas.microsoft.com/office/drawing/2014/main" id="{9CD48F53-07E1-4A39-8770-09D7D5A3D3B1}"/>
                    </a:ext>
                  </a:extLst>
                </p:cNvPr>
                <p:cNvSpPr/>
                <p:nvPr/>
              </p:nvSpPr>
              <p:spPr>
                <a:xfrm>
                  <a:off x="965646" y="5057616"/>
                  <a:ext cx="122933" cy="4442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" name="円/楕円 217">
                  <a:extLst>
                    <a:ext uri="{FF2B5EF4-FFF2-40B4-BE49-F238E27FC236}">
                      <a16:creationId xmlns:a16="http://schemas.microsoft.com/office/drawing/2014/main" id="{57FD663A-D5BC-4B1F-985C-30064F2F7B49}"/>
                    </a:ext>
                  </a:extLst>
                </p:cNvPr>
                <p:cNvSpPr/>
                <p:nvPr/>
              </p:nvSpPr>
              <p:spPr>
                <a:xfrm>
                  <a:off x="783924" y="4206213"/>
                  <a:ext cx="978332" cy="9895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" name="円/楕円 637">
                  <a:extLst>
                    <a:ext uri="{FF2B5EF4-FFF2-40B4-BE49-F238E27FC236}">
                      <a16:creationId xmlns:a16="http://schemas.microsoft.com/office/drawing/2014/main" id="{946F4221-1BF4-4E81-A993-38F2F07E555D}"/>
                    </a:ext>
                  </a:extLst>
                </p:cNvPr>
                <p:cNvSpPr/>
                <p:nvPr/>
              </p:nvSpPr>
              <p:spPr>
                <a:xfrm>
                  <a:off x="1526773" y="5057616"/>
                  <a:ext cx="122933" cy="4442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368" h="355839">
                      <a:moveTo>
                        <a:pt x="62684" y="0"/>
                      </a:moveTo>
                      <a:cubicBezTo>
                        <a:pt x="97303" y="0"/>
                        <a:pt x="125368" y="28916"/>
                        <a:pt x="125368" y="64586"/>
                      </a:cubicBezTo>
                      <a:cubicBezTo>
                        <a:pt x="125368" y="89534"/>
                        <a:pt x="111640" y="111178"/>
                        <a:pt x="91177" y="121253"/>
                      </a:cubicBezTo>
                      <a:cubicBezTo>
                        <a:pt x="111640" y="131329"/>
                        <a:pt x="125368" y="152972"/>
                        <a:pt x="125368" y="177920"/>
                      </a:cubicBezTo>
                      <a:cubicBezTo>
                        <a:pt x="125368" y="202868"/>
                        <a:pt x="111640" y="224511"/>
                        <a:pt x="91178" y="234587"/>
                      </a:cubicBezTo>
                      <a:cubicBezTo>
                        <a:pt x="111640" y="244662"/>
                        <a:pt x="125368" y="266306"/>
                        <a:pt x="125368" y="291253"/>
                      </a:cubicBezTo>
                      <a:cubicBezTo>
                        <a:pt x="125368" y="326923"/>
                        <a:pt x="97303" y="355839"/>
                        <a:pt x="62684" y="355839"/>
                      </a:cubicBezTo>
                      <a:cubicBezTo>
                        <a:pt x="28065" y="355839"/>
                        <a:pt x="0" y="326923"/>
                        <a:pt x="0" y="291253"/>
                      </a:cubicBezTo>
                      <a:cubicBezTo>
                        <a:pt x="0" y="266306"/>
                        <a:pt x="13728" y="244662"/>
                        <a:pt x="34191" y="234587"/>
                      </a:cubicBezTo>
                      <a:cubicBezTo>
                        <a:pt x="13728" y="224511"/>
                        <a:pt x="0" y="202868"/>
                        <a:pt x="0" y="177920"/>
                      </a:cubicBezTo>
                      <a:cubicBezTo>
                        <a:pt x="0" y="152972"/>
                        <a:pt x="13729" y="131329"/>
                        <a:pt x="34192" y="121253"/>
                      </a:cubicBezTo>
                      <a:cubicBezTo>
                        <a:pt x="13729" y="111178"/>
                        <a:pt x="0" y="89534"/>
                        <a:pt x="0" y="64586"/>
                      </a:cubicBezTo>
                      <a:cubicBezTo>
                        <a:pt x="0" y="28916"/>
                        <a:pt x="28065" y="0"/>
                        <a:pt x="6268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4DEF237D-5D56-447F-8CAB-AF1D22186EE2}"/>
                    </a:ext>
                  </a:extLst>
                </p:cNvPr>
                <p:cNvSpPr/>
                <p:nvPr/>
              </p:nvSpPr>
              <p:spPr>
                <a:xfrm>
                  <a:off x="770066" y="4260447"/>
                  <a:ext cx="897082" cy="1466720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1840 w 897082"/>
                    <a:gd name="connsiteY15" fmla="*/ 873528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1840 w 897082"/>
                    <a:gd name="connsiteY15" fmla="*/ 873528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1840 w 897082"/>
                    <a:gd name="connsiteY15" fmla="*/ 873528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316198" y="988674"/>
                        <a:pt x="157243" y="980104"/>
                        <a:pt x="111840" y="873528"/>
                      </a:cubicBezTo>
                      <a:cubicBezTo>
                        <a:pt x="14049" y="776478"/>
                        <a:pt x="18640" y="643215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12D10EF0-CB10-4BE5-B295-0C9FE2C68F8C}"/>
                    </a:ext>
                  </a:extLst>
                </p:cNvPr>
                <p:cNvSpPr/>
                <p:nvPr/>
              </p:nvSpPr>
              <p:spPr>
                <a:xfrm>
                  <a:off x="1123064" y="5264444"/>
                  <a:ext cx="180209" cy="9235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" name="円/楕円 27">
                  <a:extLst>
                    <a:ext uri="{FF2B5EF4-FFF2-40B4-BE49-F238E27FC236}">
                      <a16:creationId xmlns:a16="http://schemas.microsoft.com/office/drawing/2014/main" id="{9F2932EB-122D-486F-8FCB-3D734A70A95D}"/>
                    </a:ext>
                  </a:extLst>
                </p:cNvPr>
                <p:cNvSpPr/>
                <p:nvPr/>
              </p:nvSpPr>
              <p:spPr>
                <a:xfrm rot="10800000">
                  <a:off x="1004444" y="5146388"/>
                  <a:ext cx="11048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6B5B8E1C-D756-4009-A5BD-62357238E255}"/>
                    </a:ext>
                  </a:extLst>
                </p:cNvPr>
                <p:cNvSpPr/>
                <p:nvPr/>
              </p:nvSpPr>
              <p:spPr>
                <a:xfrm>
                  <a:off x="846631" y="5379083"/>
                  <a:ext cx="907754" cy="1020925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51264" h="1020925">
                      <a:moveTo>
                        <a:pt x="585192" y="0"/>
                      </a:moveTo>
                      <a:lnTo>
                        <a:pt x="645847" y="0"/>
                      </a:lnTo>
                      <a:cubicBezTo>
                        <a:pt x="814524" y="0"/>
                        <a:pt x="951264" y="143444"/>
                        <a:pt x="951264" y="320391"/>
                      </a:cubicBezTo>
                      <a:lnTo>
                        <a:pt x="951264" y="1020925"/>
                      </a:lnTo>
                      <a:lnTo>
                        <a:pt x="22776" y="1020925"/>
                      </a:lnTo>
                      <a:cubicBezTo>
                        <a:pt x="-10002" y="825080"/>
                        <a:pt x="-907" y="543885"/>
                        <a:pt x="10168" y="397671"/>
                      </a:cubicBezTo>
                      <a:cubicBezTo>
                        <a:pt x="21243" y="251457"/>
                        <a:pt x="48917" y="208583"/>
                        <a:pt x="89224" y="143639"/>
                      </a:cubicBezTo>
                      <a:cubicBezTo>
                        <a:pt x="129531" y="78695"/>
                        <a:pt x="183175" y="28204"/>
                        <a:pt x="252012" y="8004"/>
                      </a:cubicBezTo>
                      <a:lnTo>
                        <a:pt x="283694" y="2915"/>
                      </a:lnTo>
                      <a:cubicBezTo>
                        <a:pt x="272382" y="24391"/>
                        <a:pt x="241106" y="24438"/>
                        <a:pt x="239776" y="72107"/>
                      </a:cubicBezTo>
                      <a:cubicBezTo>
                        <a:pt x="250173" y="206687"/>
                        <a:pt x="463866" y="125788"/>
                        <a:pt x="515760" y="86497"/>
                      </a:cubicBezTo>
                      <a:cubicBezTo>
                        <a:pt x="567654" y="47206"/>
                        <a:pt x="563250" y="34247"/>
                        <a:pt x="581077" y="7813"/>
                      </a:cubicBezTo>
                      <a:lnTo>
                        <a:pt x="585192" y="0"/>
                      </a:ln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3C8E5B4D-73F9-4B38-A56F-20F909B26DA4}"/>
                    </a:ext>
                  </a:extLst>
                </p:cNvPr>
                <p:cNvSpPr/>
                <p:nvPr/>
              </p:nvSpPr>
              <p:spPr>
                <a:xfrm>
                  <a:off x="1011785" y="5379083"/>
                  <a:ext cx="398966" cy="220725"/>
                </a:xfrm>
                <a:custGeom>
                  <a:avLst/>
                  <a:gdLst>
                    <a:gd name="connsiteX0" fmla="*/ 392829 w 398966"/>
                    <a:gd name="connsiteY0" fmla="*/ 0 h 220725"/>
                    <a:gd name="connsiteX1" fmla="*/ 393004 w 398966"/>
                    <a:gd name="connsiteY1" fmla="*/ 0 h 220725"/>
                    <a:gd name="connsiteX2" fmla="*/ 398564 w 398966"/>
                    <a:gd name="connsiteY2" fmla="*/ 19429 h 220725"/>
                    <a:gd name="connsiteX3" fmla="*/ 368656 w 398966"/>
                    <a:gd name="connsiteY3" fmla="*/ 129700 h 220725"/>
                    <a:gd name="connsiteX4" fmla="*/ 189871 w 398966"/>
                    <a:gd name="connsiteY4" fmla="*/ 210544 h 220725"/>
                    <a:gd name="connsiteX5" fmla="*/ 158770 w 398966"/>
                    <a:gd name="connsiteY5" fmla="*/ 179347 h 220725"/>
                    <a:gd name="connsiteX6" fmla="*/ 152462 w 398966"/>
                    <a:gd name="connsiteY6" fmla="*/ 157307 h 220725"/>
                    <a:gd name="connsiteX7" fmla="*/ 134582 w 398966"/>
                    <a:gd name="connsiteY7" fmla="*/ 179061 h 220725"/>
                    <a:gd name="connsiteX8" fmla="*/ 32214 w 398966"/>
                    <a:gd name="connsiteY8" fmla="*/ 204110 h 220725"/>
                    <a:gd name="connsiteX9" fmla="*/ 22824 w 398966"/>
                    <a:gd name="connsiteY9" fmla="*/ 65704 h 220725"/>
                    <a:gd name="connsiteX10" fmla="*/ 52177 w 398966"/>
                    <a:gd name="connsiteY10" fmla="*/ 29992 h 220725"/>
                    <a:gd name="connsiteX11" fmla="*/ 82324 w 398966"/>
                    <a:gd name="connsiteY11" fmla="*/ 9639 h 220725"/>
                    <a:gd name="connsiteX12" fmla="*/ 95596 w 398966"/>
                    <a:gd name="connsiteY12" fmla="*/ 7678 h 220725"/>
                    <a:gd name="connsiteX13" fmla="*/ 63212 w 398966"/>
                    <a:gd name="connsiteY13" fmla="*/ 72107 h 220725"/>
                    <a:gd name="connsiteX14" fmla="*/ 326573 w 398966"/>
                    <a:gd name="connsiteY14" fmla="*/ 86497 h 220725"/>
                    <a:gd name="connsiteX15" fmla="*/ 388902 w 398966"/>
                    <a:gd name="connsiteY15" fmla="*/ 7813 h 220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98966" h="220725">
                      <a:moveTo>
                        <a:pt x="392829" y="0"/>
                      </a:moveTo>
                      <a:lnTo>
                        <a:pt x="393004" y="0"/>
                      </a:lnTo>
                      <a:lnTo>
                        <a:pt x="398564" y="19429"/>
                      </a:lnTo>
                      <a:cubicBezTo>
                        <a:pt x="401141" y="53279"/>
                        <a:pt x="391376" y="92711"/>
                        <a:pt x="368656" y="129700"/>
                      </a:cubicBezTo>
                      <a:cubicBezTo>
                        <a:pt x="323218" y="203678"/>
                        <a:pt x="243173" y="239873"/>
                        <a:pt x="189871" y="210544"/>
                      </a:cubicBezTo>
                      <a:cubicBezTo>
                        <a:pt x="176546" y="203212"/>
                        <a:pt x="166153" y="192479"/>
                        <a:pt x="158770" y="179347"/>
                      </a:cubicBezTo>
                      <a:lnTo>
                        <a:pt x="152462" y="157307"/>
                      </a:lnTo>
                      <a:lnTo>
                        <a:pt x="134582" y="179061"/>
                      </a:lnTo>
                      <a:cubicBezTo>
                        <a:pt x="101918" y="208909"/>
                        <a:pt x="61439" y="220191"/>
                        <a:pt x="32214" y="204110"/>
                      </a:cubicBezTo>
                      <a:cubicBezTo>
                        <a:pt x="-6753" y="182669"/>
                        <a:pt x="-10958" y="120702"/>
                        <a:pt x="22824" y="65704"/>
                      </a:cubicBezTo>
                      <a:cubicBezTo>
                        <a:pt x="31269" y="51954"/>
                        <a:pt x="41289" y="39942"/>
                        <a:pt x="52177" y="29992"/>
                      </a:cubicBezTo>
                      <a:lnTo>
                        <a:pt x="82324" y="9639"/>
                      </a:lnTo>
                      <a:lnTo>
                        <a:pt x="95596" y="7678"/>
                      </a:lnTo>
                      <a:cubicBezTo>
                        <a:pt x="84801" y="29154"/>
                        <a:pt x="64481" y="24438"/>
                        <a:pt x="63212" y="72107"/>
                      </a:cubicBezTo>
                      <a:cubicBezTo>
                        <a:pt x="73133" y="206687"/>
                        <a:pt x="277052" y="125788"/>
                        <a:pt x="326573" y="86497"/>
                      </a:cubicBezTo>
                      <a:cubicBezTo>
                        <a:pt x="376093" y="47206"/>
                        <a:pt x="371891" y="34247"/>
                        <a:pt x="388902" y="78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" name="ハート 63">
                  <a:extLst>
                    <a:ext uri="{FF2B5EF4-FFF2-40B4-BE49-F238E27FC236}">
                      <a16:creationId xmlns:a16="http://schemas.microsoft.com/office/drawing/2014/main" id="{AEA98060-882E-4072-8C66-8FCDF36DCEFD}"/>
                    </a:ext>
                  </a:extLst>
                </p:cNvPr>
                <p:cNvSpPr/>
                <p:nvPr/>
              </p:nvSpPr>
              <p:spPr>
                <a:xfrm>
                  <a:off x="863067" y="5934460"/>
                  <a:ext cx="684529" cy="133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619" h="118355">
                      <a:moveTo>
                        <a:pt x="520020" y="389"/>
                      </a:moveTo>
                      <a:cubicBezTo>
                        <a:pt x="530240" y="-1395"/>
                        <a:pt x="540424" y="3052"/>
                        <a:pt x="546274" y="12353"/>
                      </a:cubicBezTo>
                      <a:cubicBezTo>
                        <a:pt x="558635" y="-6458"/>
                        <a:pt x="588076" y="-5650"/>
                        <a:pt x="600264" y="28476"/>
                      </a:cubicBezTo>
                      <a:cubicBezTo>
                        <a:pt x="625230" y="-41430"/>
                        <a:pt x="722599" y="28476"/>
                        <a:pt x="600264" y="118355"/>
                      </a:cubicBezTo>
                      <a:cubicBezTo>
                        <a:pt x="570734" y="96660"/>
                        <a:pt x="554006" y="76128"/>
                        <a:pt x="546274" y="58308"/>
                      </a:cubicBezTo>
                      <a:cubicBezTo>
                        <a:pt x="538542" y="76128"/>
                        <a:pt x="521814" y="96660"/>
                        <a:pt x="492284" y="118355"/>
                      </a:cubicBezTo>
                      <a:cubicBezTo>
                        <a:pt x="462753" y="96659"/>
                        <a:pt x="446025" y="76127"/>
                        <a:pt x="438293" y="58306"/>
                      </a:cubicBezTo>
                      <a:cubicBezTo>
                        <a:pt x="430561" y="76127"/>
                        <a:pt x="413833" y="96659"/>
                        <a:pt x="384302" y="118355"/>
                      </a:cubicBezTo>
                      <a:cubicBezTo>
                        <a:pt x="354771" y="96659"/>
                        <a:pt x="338043" y="76127"/>
                        <a:pt x="330311" y="58306"/>
                      </a:cubicBezTo>
                      <a:cubicBezTo>
                        <a:pt x="322579" y="76127"/>
                        <a:pt x="305851" y="96659"/>
                        <a:pt x="276320" y="118355"/>
                      </a:cubicBezTo>
                      <a:cubicBezTo>
                        <a:pt x="246789" y="96659"/>
                        <a:pt x="230061" y="76127"/>
                        <a:pt x="222329" y="58306"/>
                      </a:cubicBezTo>
                      <a:cubicBezTo>
                        <a:pt x="214597" y="76127"/>
                        <a:pt x="197869" y="96659"/>
                        <a:pt x="168338" y="118355"/>
                      </a:cubicBezTo>
                      <a:cubicBezTo>
                        <a:pt x="138807" y="96659"/>
                        <a:pt x="122079" y="76127"/>
                        <a:pt x="114347" y="58306"/>
                      </a:cubicBezTo>
                      <a:cubicBezTo>
                        <a:pt x="106615" y="76127"/>
                        <a:pt x="89887" y="96659"/>
                        <a:pt x="60356" y="118355"/>
                      </a:cubicBezTo>
                      <a:cubicBezTo>
                        <a:pt x="-31396" y="50946"/>
                        <a:pt x="436" y="-5229"/>
                        <a:pt x="32620" y="389"/>
                      </a:cubicBezTo>
                      <a:cubicBezTo>
                        <a:pt x="43348" y="2261"/>
                        <a:pt x="54114" y="11000"/>
                        <a:pt x="60356" y="28476"/>
                      </a:cubicBezTo>
                      <a:cubicBezTo>
                        <a:pt x="72544" y="-5650"/>
                        <a:pt x="101986" y="-6458"/>
                        <a:pt x="114347" y="12354"/>
                      </a:cubicBezTo>
                      <a:cubicBezTo>
                        <a:pt x="126708" y="-6458"/>
                        <a:pt x="156150" y="-5650"/>
                        <a:pt x="168338" y="28476"/>
                      </a:cubicBezTo>
                      <a:cubicBezTo>
                        <a:pt x="174580" y="11000"/>
                        <a:pt x="185346" y="2261"/>
                        <a:pt x="196074" y="389"/>
                      </a:cubicBezTo>
                      <a:cubicBezTo>
                        <a:pt x="206294" y="-1395"/>
                        <a:pt x="216479" y="3053"/>
                        <a:pt x="222329" y="12354"/>
                      </a:cubicBezTo>
                      <a:cubicBezTo>
                        <a:pt x="234690" y="-6458"/>
                        <a:pt x="264132" y="-5650"/>
                        <a:pt x="276320" y="28476"/>
                      </a:cubicBezTo>
                      <a:cubicBezTo>
                        <a:pt x="282562" y="11000"/>
                        <a:pt x="293328" y="2261"/>
                        <a:pt x="304056" y="389"/>
                      </a:cubicBezTo>
                      <a:cubicBezTo>
                        <a:pt x="314276" y="-1395"/>
                        <a:pt x="324461" y="3053"/>
                        <a:pt x="330311" y="12354"/>
                      </a:cubicBezTo>
                      <a:cubicBezTo>
                        <a:pt x="342672" y="-6458"/>
                        <a:pt x="372114" y="-5650"/>
                        <a:pt x="384302" y="28476"/>
                      </a:cubicBezTo>
                      <a:cubicBezTo>
                        <a:pt x="390544" y="11000"/>
                        <a:pt x="401310" y="2261"/>
                        <a:pt x="412038" y="389"/>
                      </a:cubicBezTo>
                      <a:cubicBezTo>
                        <a:pt x="422258" y="-1395"/>
                        <a:pt x="432443" y="3053"/>
                        <a:pt x="438293" y="12354"/>
                      </a:cubicBezTo>
                      <a:cubicBezTo>
                        <a:pt x="450654" y="-6458"/>
                        <a:pt x="480096" y="-5650"/>
                        <a:pt x="492284" y="28476"/>
                      </a:cubicBezTo>
                      <a:cubicBezTo>
                        <a:pt x="498526" y="11000"/>
                        <a:pt x="509292" y="2261"/>
                        <a:pt x="520020" y="38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ハート 63">
                  <a:extLst>
                    <a:ext uri="{FF2B5EF4-FFF2-40B4-BE49-F238E27FC236}">
                      <a16:creationId xmlns:a16="http://schemas.microsoft.com/office/drawing/2014/main" id="{47069DB3-9E1F-4251-8032-9C0585C68290}"/>
                    </a:ext>
                  </a:extLst>
                </p:cNvPr>
                <p:cNvSpPr/>
                <p:nvPr/>
              </p:nvSpPr>
              <p:spPr>
                <a:xfrm>
                  <a:off x="863067" y="5715385"/>
                  <a:ext cx="684529" cy="133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619" h="118355">
                      <a:moveTo>
                        <a:pt x="520020" y="389"/>
                      </a:moveTo>
                      <a:cubicBezTo>
                        <a:pt x="530240" y="-1395"/>
                        <a:pt x="540424" y="3052"/>
                        <a:pt x="546274" y="12353"/>
                      </a:cubicBezTo>
                      <a:cubicBezTo>
                        <a:pt x="558635" y="-6458"/>
                        <a:pt x="588076" y="-5650"/>
                        <a:pt x="600264" y="28476"/>
                      </a:cubicBezTo>
                      <a:cubicBezTo>
                        <a:pt x="625230" y="-41430"/>
                        <a:pt x="722599" y="28476"/>
                        <a:pt x="600264" y="118355"/>
                      </a:cubicBezTo>
                      <a:cubicBezTo>
                        <a:pt x="570734" y="96660"/>
                        <a:pt x="554006" y="76128"/>
                        <a:pt x="546274" y="58308"/>
                      </a:cubicBezTo>
                      <a:cubicBezTo>
                        <a:pt x="538542" y="76128"/>
                        <a:pt x="521814" y="96660"/>
                        <a:pt x="492284" y="118355"/>
                      </a:cubicBezTo>
                      <a:cubicBezTo>
                        <a:pt x="462753" y="96659"/>
                        <a:pt x="446025" y="76127"/>
                        <a:pt x="438293" y="58306"/>
                      </a:cubicBezTo>
                      <a:cubicBezTo>
                        <a:pt x="430561" y="76127"/>
                        <a:pt x="413833" y="96659"/>
                        <a:pt x="384302" y="118355"/>
                      </a:cubicBezTo>
                      <a:cubicBezTo>
                        <a:pt x="354771" y="96659"/>
                        <a:pt x="338043" y="76127"/>
                        <a:pt x="330311" y="58306"/>
                      </a:cubicBezTo>
                      <a:cubicBezTo>
                        <a:pt x="322579" y="76127"/>
                        <a:pt x="305851" y="96659"/>
                        <a:pt x="276320" y="118355"/>
                      </a:cubicBezTo>
                      <a:cubicBezTo>
                        <a:pt x="246789" y="96659"/>
                        <a:pt x="230061" y="76127"/>
                        <a:pt x="222329" y="58306"/>
                      </a:cubicBezTo>
                      <a:cubicBezTo>
                        <a:pt x="214597" y="76127"/>
                        <a:pt x="197869" y="96659"/>
                        <a:pt x="168338" y="118355"/>
                      </a:cubicBezTo>
                      <a:cubicBezTo>
                        <a:pt x="138807" y="96659"/>
                        <a:pt x="122079" y="76127"/>
                        <a:pt x="114347" y="58306"/>
                      </a:cubicBezTo>
                      <a:cubicBezTo>
                        <a:pt x="106615" y="76127"/>
                        <a:pt x="89887" y="96659"/>
                        <a:pt x="60356" y="118355"/>
                      </a:cubicBezTo>
                      <a:cubicBezTo>
                        <a:pt x="-31396" y="50946"/>
                        <a:pt x="436" y="-5229"/>
                        <a:pt x="32620" y="389"/>
                      </a:cubicBezTo>
                      <a:cubicBezTo>
                        <a:pt x="43348" y="2261"/>
                        <a:pt x="54114" y="11000"/>
                        <a:pt x="60356" y="28476"/>
                      </a:cubicBezTo>
                      <a:cubicBezTo>
                        <a:pt x="72544" y="-5650"/>
                        <a:pt x="101986" y="-6458"/>
                        <a:pt x="114347" y="12354"/>
                      </a:cubicBezTo>
                      <a:cubicBezTo>
                        <a:pt x="126708" y="-6458"/>
                        <a:pt x="156150" y="-5650"/>
                        <a:pt x="168338" y="28476"/>
                      </a:cubicBezTo>
                      <a:cubicBezTo>
                        <a:pt x="174580" y="11000"/>
                        <a:pt x="185346" y="2261"/>
                        <a:pt x="196074" y="389"/>
                      </a:cubicBezTo>
                      <a:cubicBezTo>
                        <a:pt x="206294" y="-1395"/>
                        <a:pt x="216479" y="3053"/>
                        <a:pt x="222329" y="12354"/>
                      </a:cubicBezTo>
                      <a:cubicBezTo>
                        <a:pt x="234690" y="-6458"/>
                        <a:pt x="264132" y="-5650"/>
                        <a:pt x="276320" y="28476"/>
                      </a:cubicBezTo>
                      <a:cubicBezTo>
                        <a:pt x="282562" y="11000"/>
                        <a:pt x="293328" y="2261"/>
                        <a:pt x="304056" y="389"/>
                      </a:cubicBezTo>
                      <a:cubicBezTo>
                        <a:pt x="314276" y="-1395"/>
                        <a:pt x="324461" y="3053"/>
                        <a:pt x="330311" y="12354"/>
                      </a:cubicBezTo>
                      <a:cubicBezTo>
                        <a:pt x="342672" y="-6458"/>
                        <a:pt x="372114" y="-5650"/>
                        <a:pt x="384302" y="28476"/>
                      </a:cubicBezTo>
                      <a:cubicBezTo>
                        <a:pt x="390544" y="11000"/>
                        <a:pt x="401310" y="2261"/>
                        <a:pt x="412038" y="389"/>
                      </a:cubicBezTo>
                      <a:cubicBezTo>
                        <a:pt x="422258" y="-1395"/>
                        <a:pt x="432443" y="3053"/>
                        <a:pt x="438293" y="12354"/>
                      </a:cubicBezTo>
                      <a:cubicBezTo>
                        <a:pt x="450654" y="-6458"/>
                        <a:pt x="480096" y="-5650"/>
                        <a:pt x="492284" y="28476"/>
                      </a:cubicBezTo>
                      <a:cubicBezTo>
                        <a:pt x="498526" y="11000"/>
                        <a:pt x="509292" y="2261"/>
                        <a:pt x="520020" y="38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" name="楕円 149">
                  <a:extLst>
                    <a:ext uri="{FF2B5EF4-FFF2-40B4-BE49-F238E27FC236}">
                      <a16:creationId xmlns:a16="http://schemas.microsoft.com/office/drawing/2014/main" id="{854D86E3-3271-4944-9D99-3E5403D111E7}"/>
                    </a:ext>
                  </a:extLst>
                </p:cNvPr>
                <p:cNvSpPr/>
                <p:nvPr/>
              </p:nvSpPr>
              <p:spPr>
                <a:xfrm rot="19800000">
                  <a:off x="959397" y="5029234"/>
                  <a:ext cx="45719" cy="9287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1" name="円/楕円 27">
                  <a:extLst>
                    <a:ext uri="{FF2B5EF4-FFF2-40B4-BE49-F238E27FC236}">
                      <a16:creationId xmlns:a16="http://schemas.microsoft.com/office/drawing/2014/main" id="{FF741487-9A3B-406E-87D8-C00532150EF6}"/>
                    </a:ext>
                  </a:extLst>
                </p:cNvPr>
                <p:cNvSpPr/>
                <p:nvPr/>
              </p:nvSpPr>
              <p:spPr>
                <a:xfrm>
                  <a:off x="1163346" y="4615114"/>
                  <a:ext cx="205056" cy="3634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円/楕円 27">
                  <a:extLst>
                    <a:ext uri="{FF2B5EF4-FFF2-40B4-BE49-F238E27FC236}">
                      <a16:creationId xmlns:a16="http://schemas.microsoft.com/office/drawing/2014/main" id="{395118FD-F90C-42F7-8FC9-1910A18A0785}"/>
                    </a:ext>
                  </a:extLst>
                </p:cNvPr>
                <p:cNvSpPr/>
                <p:nvPr/>
              </p:nvSpPr>
              <p:spPr>
                <a:xfrm>
                  <a:off x="791639" y="4615114"/>
                  <a:ext cx="154254" cy="3634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" name="月 152">
                  <a:extLst>
                    <a:ext uri="{FF2B5EF4-FFF2-40B4-BE49-F238E27FC236}">
                      <a16:creationId xmlns:a16="http://schemas.microsoft.com/office/drawing/2014/main" id="{627A3CC9-5B11-416B-BBD4-F5715B3C1EF9}"/>
                    </a:ext>
                  </a:extLst>
                </p:cNvPr>
                <p:cNvSpPr/>
                <p:nvPr/>
              </p:nvSpPr>
              <p:spPr>
                <a:xfrm rot="18455923" flipH="1">
                  <a:off x="1175015" y="4041451"/>
                  <a:ext cx="424332" cy="868677"/>
                </a:xfrm>
                <a:prstGeom prst="moon">
                  <a:avLst>
                    <a:gd name="adj" fmla="val 5101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円/楕円 368">
                  <a:extLst>
                    <a:ext uri="{FF2B5EF4-FFF2-40B4-BE49-F238E27FC236}">
                      <a16:creationId xmlns:a16="http://schemas.microsoft.com/office/drawing/2014/main" id="{2E730FA1-516B-4B21-B92A-4C9E7A26D591}"/>
                    </a:ext>
                  </a:extLst>
                </p:cNvPr>
                <p:cNvSpPr/>
                <p:nvPr/>
              </p:nvSpPr>
              <p:spPr>
                <a:xfrm rot="900000" flipH="1">
                  <a:off x="1530178" y="4690580"/>
                  <a:ext cx="203820" cy="337309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" name="円/楕円 369">
                  <a:extLst>
                    <a:ext uri="{FF2B5EF4-FFF2-40B4-BE49-F238E27FC236}">
                      <a16:creationId xmlns:a16="http://schemas.microsoft.com/office/drawing/2014/main" id="{395983CC-C371-4E81-9900-FB0F611D1D9E}"/>
                    </a:ext>
                  </a:extLst>
                </p:cNvPr>
                <p:cNvSpPr/>
                <p:nvPr/>
              </p:nvSpPr>
              <p:spPr>
                <a:xfrm rot="900000" flipH="1">
                  <a:off x="1574153" y="4749134"/>
                  <a:ext cx="120663" cy="221097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5BA5C04B-A5F8-4150-AEF6-4EA3E07DEC12}"/>
                  </a:ext>
                </a:extLst>
              </p:cNvPr>
              <p:cNvSpPr/>
              <p:nvPr/>
            </p:nvSpPr>
            <p:spPr>
              <a:xfrm>
                <a:off x="1673219" y="4360176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762E1811-2B65-4DA0-993A-979CDCDAED4A}"/>
                  </a:ext>
                </a:extLst>
              </p:cNvPr>
              <p:cNvSpPr/>
              <p:nvPr/>
            </p:nvSpPr>
            <p:spPr>
              <a:xfrm>
                <a:off x="2106467" y="5588000"/>
                <a:ext cx="287069" cy="811768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7110B786-115D-48BC-86F5-B6A7D06B3C2B}"/>
                  </a:ext>
                </a:extLst>
              </p:cNvPr>
              <p:cNvGrpSpPr/>
              <p:nvPr/>
            </p:nvGrpSpPr>
            <p:grpSpPr>
              <a:xfrm>
                <a:off x="1438391" y="4708996"/>
                <a:ext cx="82344" cy="117814"/>
                <a:chOff x="1599941" y="1796144"/>
                <a:chExt cx="92869" cy="178007"/>
              </a:xfrm>
            </p:grpSpPr>
            <p:sp>
              <p:nvSpPr>
                <p:cNvPr id="137" name="楕円 136">
                  <a:extLst>
                    <a:ext uri="{FF2B5EF4-FFF2-40B4-BE49-F238E27FC236}">
                      <a16:creationId xmlns:a16="http://schemas.microsoft.com/office/drawing/2014/main" id="{D05DAD9A-FFD1-4C9F-BF40-D9194CDD4609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円: 塗りつぶしなし 137">
                  <a:extLst>
                    <a:ext uri="{FF2B5EF4-FFF2-40B4-BE49-F238E27FC236}">
                      <a16:creationId xmlns:a16="http://schemas.microsoft.com/office/drawing/2014/main" id="{7A894AD4-2EA8-4A7F-AE33-C5FED36B8578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5C8AB3E7-0FFD-42D0-AB23-B8EC32259764}"/>
                  </a:ext>
                </a:extLst>
              </p:cNvPr>
              <p:cNvGrpSpPr/>
              <p:nvPr/>
            </p:nvGrpSpPr>
            <p:grpSpPr>
              <a:xfrm>
                <a:off x="1781496" y="4708996"/>
                <a:ext cx="111798" cy="117814"/>
                <a:chOff x="1599941" y="1796144"/>
                <a:chExt cx="92869" cy="178007"/>
              </a:xfrm>
            </p:grpSpPr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013ABA15-1DA6-42F6-BF9F-A9EF8028F9A4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円: 塗りつぶしなし 135">
                  <a:extLst>
                    <a:ext uri="{FF2B5EF4-FFF2-40B4-BE49-F238E27FC236}">
                      <a16:creationId xmlns:a16="http://schemas.microsoft.com/office/drawing/2014/main" id="{97690112-015D-4EB8-ACD8-4A72D62C87DC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4" name="円/楕円 27">
                <a:extLst>
                  <a:ext uri="{FF2B5EF4-FFF2-40B4-BE49-F238E27FC236}">
                    <a16:creationId xmlns:a16="http://schemas.microsoft.com/office/drawing/2014/main" id="{CACA7CCF-9C47-4CC9-90BB-9E9B2B5E4BA4}"/>
                  </a:ext>
                </a:extLst>
              </p:cNvPr>
              <p:cNvSpPr/>
              <p:nvPr/>
            </p:nvSpPr>
            <p:spPr>
              <a:xfrm rot="7032295">
                <a:off x="1757352" y="5046890"/>
                <a:ext cx="220132" cy="7692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8" name="円/楕円 27">
              <a:extLst>
                <a:ext uri="{FF2B5EF4-FFF2-40B4-BE49-F238E27FC236}">
                  <a16:creationId xmlns:a16="http://schemas.microsoft.com/office/drawing/2014/main" id="{9CACB5D5-69BC-4200-8606-79AB13D7FDDD}"/>
                </a:ext>
              </a:extLst>
            </p:cNvPr>
            <p:cNvSpPr/>
            <p:nvPr/>
          </p:nvSpPr>
          <p:spPr>
            <a:xfrm rot="13943616">
              <a:off x="1526021" y="5144355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36714C80-A46B-46C3-8311-AEBC07A3B69C}"/>
              </a:ext>
            </a:extLst>
          </p:cNvPr>
          <p:cNvGrpSpPr/>
          <p:nvPr/>
        </p:nvGrpSpPr>
        <p:grpSpPr>
          <a:xfrm>
            <a:off x="4386907" y="4205288"/>
            <a:ext cx="1086834" cy="2253535"/>
            <a:chOff x="4386907" y="4205288"/>
            <a:chExt cx="1086834" cy="2253535"/>
          </a:xfrm>
        </p:grpSpPr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5F527419-51E0-436B-A164-9318E5F38634}"/>
                </a:ext>
              </a:extLst>
            </p:cNvPr>
            <p:cNvGrpSpPr/>
            <p:nvPr/>
          </p:nvGrpSpPr>
          <p:grpSpPr>
            <a:xfrm>
              <a:off x="4386907" y="4205288"/>
              <a:ext cx="1086834" cy="2253535"/>
              <a:chOff x="4386907" y="4205288"/>
              <a:chExt cx="1086834" cy="2253535"/>
            </a:xfrm>
          </p:grpSpPr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9817B9ED-6873-4051-8950-960B8D0D064C}"/>
                  </a:ext>
                </a:extLst>
              </p:cNvPr>
              <p:cNvGrpSpPr/>
              <p:nvPr/>
            </p:nvGrpSpPr>
            <p:grpSpPr>
              <a:xfrm>
                <a:off x="4386907" y="4205288"/>
                <a:ext cx="1086834" cy="2194720"/>
                <a:chOff x="3866505" y="4205288"/>
                <a:chExt cx="1086834" cy="2194720"/>
              </a:xfrm>
            </p:grpSpPr>
            <p:sp>
              <p:nvSpPr>
                <p:cNvPr id="173" name="片側の 2 つの角を丸めた四角形 181">
                  <a:extLst>
                    <a:ext uri="{FF2B5EF4-FFF2-40B4-BE49-F238E27FC236}">
                      <a16:creationId xmlns:a16="http://schemas.microsoft.com/office/drawing/2014/main" id="{0473EE50-BFBC-4857-BE00-305663E86125}"/>
                    </a:ext>
                  </a:extLst>
                </p:cNvPr>
                <p:cNvSpPr/>
                <p:nvPr/>
              </p:nvSpPr>
              <p:spPr>
                <a:xfrm>
                  <a:off x="3886199" y="4205288"/>
                  <a:ext cx="1028701" cy="1035163"/>
                </a:xfrm>
                <a:prstGeom prst="round2SameRect">
                  <a:avLst>
                    <a:gd name="adj1" fmla="val 49036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" name="円/楕円 217">
                  <a:extLst>
                    <a:ext uri="{FF2B5EF4-FFF2-40B4-BE49-F238E27FC236}">
                      <a16:creationId xmlns:a16="http://schemas.microsoft.com/office/drawing/2014/main" id="{D69777C8-8009-4502-BA0C-C6A4E0A13B07}"/>
                    </a:ext>
                  </a:extLst>
                </p:cNvPr>
                <p:cNvSpPr/>
                <p:nvPr/>
              </p:nvSpPr>
              <p:spPr>
                <a:xfrm>
                  <a:off x="3870392" y="4206213"/>
                  <a:ext cx="858429" cy="95839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746D6D11-B204-4D8E-9852-553340DDB122}"/>
                    </a:ext>
                  </a:extLst>
                </p:cNvPr>
                <p:cNvSpPr/>
                <p:nvPr/>
              </p:nvSpPr>
              <p:spPr>
                <a:xfrm>
                  <a:off x="3901886" y="4260447"/>
                  <a:ext cx="897082" cy="1466720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8756 w 897082"/>
                    <a:gd name="connsiteY15" fmla="*/ 878291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8756 w 897082"/>
                    <a:gd name="connsiteY15" fmla="*/ 878291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8756 w 897082"/>
                    <a:gd name="connsiteY15" fmla="*/ 878291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317351" y="989468"/>
                        <a:pt x="168922" y="977722"/>
                        <a:pt x="118756" y="878291"/>
                      </a:cubicBezTo>
                      <a:cubicBezTo>
                        <a:pt x="11440" y="828865"/>
                        <a:pt x="19793" y="644009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646A5A1A-CE00-4568-A510-44298C3BC85A}"/>
                    </a:ext>
                  </a:extLst>
                </p:cNvPr>
                <p:cNvSpPr/>
                <p:nvPr/>
              </p:nvSpPr>
              <p:spPr>
                <a:xfrm>
                  <a:off x="4254884" y="5264444"/>
                  <a:ext cx="180209" cy="9235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7" name="円/楕円 27">
                  <a:extLst>
                    <a:ext uri="{FF2B5EF4-FFF2-40B4-BE49-F238E27FC236}">
                      <a16:creationId xmlns:a16="http://schemas.microsoft.com/office/drawing/2014/main" id="{7FED6B4E-607C-4843-A570-E1F708C482AB}"/>
                    </a:ext>
                  </a:extLst>
                </p:cNvPr>
                <p:cNvSpPr/>
                <p:nvPr/>
              </p:nvSpPr>
              <p:spPr>
                <a:xfrm rot="10800000">
                  <a:off x="4136312" y="5156938"/>
                  <a:ext cx="81974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7282F969-5405-4DD3-9F85-EB70DFDF986E}"/>
                    </a:ext>
                  </a:extLst>
                </p:cNvPr>
                <p:cNvSpPr/>
                <p:nvPr/>
              </p:nvSpPr>
              <p:spPr>
                <a:xfrm>
                  <a:off x="3978451" y="5379083"/>
                  <a:ext cx="907754" cy="1020925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51264" h="1020925">
                      <a:moveTo>
                        <a:pt x="585192" y="0"/>
                      </a:moveTo>
                      <a:lnTo>
                        <a:pt x="645847" y="0"/>
                      </a:lnTo>
                      <a:cubicBezTo>
                        <a:pt x="814524" y="0"/>
                        <a:pt x="951264" y="143444"/>
                        <a:pt x="951264" y="320391"/>
                      </a:cubicBezTo>
                      <a:lnTo>
                        <a:pt x="951264" y="1020925"/>
                      </a:lnTo>
                      <a:lnTo>
                        <a:pt x="22776" y="1020925"/>
                      </a:lnTo>
                      <a:cubicBezTo>
                        <a:pt x="-10002" y="825080"/>
                        <a:pt x="-907" y="543885"/>
                        <a:pt x="10168" y="397671"/>
                      </a:cubicBezTo>
                      <a:cubicBezTo>
                        <a:pt x="21243" y="251457"/>
                        <a:pt x="48917" y="208583"/>
                        <a:pt x="89224" y="143639"/>
                      </a:cubicBezTo>
                      <a:cubicBezTo>
                        <a:pt x="129531" y="78695"/>
                        <a:pt x="183175" y="28204"/>
                        <a:pt x="252012" y="8004"/>
                      </a:cubicBezTo>
                      <a:lnTo>
                        <a:pt x="283694" y="2915"/>
                      </a:lnTo>
                      <a:cubicBezTo>
                        <a:pt x="272382" y="24391"/>
                        <a:pt x="241106" y="24438"/>
                        <a:pt x="239776" y="72107"/>
                      </a:cubicBezTo>
                      <a:cubicBezTo>
                        <a:pt x="250173" y="206687"/>
                        <a:pt x="463866" y="125788"/>
                        <a:pt x="515760" y="86497"/>
                      </a:cubicBezTo>
                      <a:cubicBezTo>
                        <a:pt x="567654" y="47206"/>
                        <a:pt x="563250" y="34247"/>
                        <a:pt x="581077" y="7813"/>
                      </a:cubicBezTo>
                      <a:lnTo>
                        <a:pt x="585192" y="0"/>
                      </a:lnTo>
                      <a:close/>
                    </a:path>
                  </a:pathLst>
                </a:custGeom>
                <a:pattFill prst="plaid">
                  <a:fgClr>
                    <a:srgbClr val="FF6699"/>
                  </a:fgClr>
                  <a:bgClr>
                    <a:srgbClr val="FF99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9" name="楕円 178">
                  <a:extLst>
                    <a:ext uri="{FF2B5EF4-FFF2-40B4-BE49-F238E27FC236}">
                      <a16:creationId xmlns:a16="http://schemas.microsoft.com/office/drawing/2014/main" id="{EA8BA17F-9718-4E0B-9596-160DD9CDF299}"/>
                    </a:ext>
                  </a:extLst>
                </p:cNvPr>
                <p:cNvSpPr/>
                <p:nvPr/>
              </p:nvSpPr>
              <p:spPr>
                <a:xfrm rot="19800000">
                  <a:off x="4091217" y="5029234"/>
                  <a:ext cx="45719" cy="9287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月 179">
                  <a:extLst>
                    <a:ext uri="{FF2B5EF4-FFF2-40B4-BE49-F238E27FC236}">
                      <a16:creationId xmlns:a16="http://schemas.microsoft.com/office/drawing/2014/main" id="{1A74D7E8-18DF-4008-8804-64625414ED1C}"/>
                    </a:ext>
                  </a:extLst>
                </p:cNvPr>
                <p:cNvSpPr/>
                <p:nvPr/>
              </p:nvSpPr>
              <p:spPr>
                <a:xfrm rot="18455923" flipH="1">
                  <a:off x="4306835" y="4041451"/>
                  <a:ext cx="424332" cy="868677"/>
                </a:xfrm>
                <a:prstGeom prst="moon">
                  <a:avLst>
                    <a:gd name="adj" fmla="val 5101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1" name="四角形: 角を丸くする 180">
                  <a:extLst>
                    <a:ext uri="{FF2B5EF4-FFF2-40B4-BE49-F238E27FC236}">
                      <a16:creationId xmlns:a16="http://schemas.microsoft.com/office/drawing/2014/main" id="{87610F49-159B-4073-94DF-18F531A75A64}"/>
                    </a:ext>
                  </a:extLst>
                </p:cNvPr>
                <p:cNvSpPr/>
                <p:nvPr/>
              </p:nvSpPr>
              <p:spPr>
                <a:xfrm rot="20154290">
                  <a:off x="4369773" y="5330015"/>
                  <a:ext cx="46291" cy="10610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00F8F2B3-F75A-4EC0-9FA2-8520A77A50B5}"/>
                    </a:ext>
                  </a:extLst>
                </p:cNvPr>
                <p:cNvSpPr/>
                <p:nvPr/>
              </p:nvSpPr>
              <p:spPr>
                <a:xfrm flipV="1">
                  <a:off x="3866505" y="4584887"/>
                  <a:ext cx="973022" cy="355594"/>
                </a:xfrm>
                <a:custGeom>
                  <a:avLst/>
                  <a:gdLst>
                    <a:gd name="connsiteX0" fmla="*/ 98300 w 973022"/>
                    <a:gd name="connsiteY0" fmla="*/ 308679 h 355594"/>
                    <a:gd name="connsiteX1" fmla="*/ 30679 w 973022"/>
                    <a:gd name="connsiteY1" fmla="*/ 177797 h 355594"/>
                    <a:gd name="connsiteX2" fmla="*/ 98300 w 973022"/>
                    <a:gd name="connsiteY2" fmla="*/ 46915 h 355594"/>
                    <a:gd name="connsiteX3" fmla="*/ 165921 w 973022"/>
                    <a:gd name="connsiteY3" fmla="*/ 177797 h 355594"/>
                    <a:gd name="connsiteX4" fmla="*/ 98300 w 973022"/>
                    <a:gd name="connsiteY4" fmla="*/ 308679 h 355594"/>
                    <a:gd name="connsiteX5" fmla="*/ 413885 w 973022"/>
                    <a:gd name="connsiteY5" fmla="*/ 324369 h 355594"/>
                    <a:gd name="connsiteX6" fmla="*/ 281613 w 973022"/>
                    <a:gd name="connsiteY6" fmla="*/ 177797 h 355594"/>
                    <a:gd name="connsiteX7" fmla="*/ 413885 w 973022"/>
                    <a:gd name="connsiteY7" fmla="*/ 31225 h 355594"/>
                    <a:gd name="connsiteX8" fmla="*/ 546157 w 973022"/>
                    <a:gd name="connsiteY8" fmla="*/ 177797 h 355594"/>
                    <a:gd name="connsiteX9" fmla="*/ 413885 w 973022"/>
                    <a:gd name="connsiteY9" fmla="*/ 324369 h 355594"/>
                    <a:gd name="connsiteX10" fmla="*/ 413885 w 973022"/>
                    <a:gd name="connsiteY10" fmla="*/ 355594 h 355594"/>
                    <a:gd name="connsiteX11" fmla="*/ 564534 w 973022"/>
                    <a:gd name="connsiteY11" fmla="*/ 247004 h 355594"/>
                    <a:gd name="connsiteX12" fmla="*/ 572113 w 973022"/>
                    <a:gd name="connsiteY12" fmla="*/ 206177 h 355594"/>
                    <a:gd name="connsiteX13" fmla="*/ 958272 w 973022"/>
                    <a:gd name="connsiteY13" fmla="*/ 206178 h 355594"/>
                    <a:gd name="connsiteX14" fmla="*/ 973021 w 973022"/>
                    <a:gd name="connsiteY14" fmla="*/ 191429 h 355594"/>
                    <a:gd name="connsiteX15" fmla="*/ 973022 w 973022"/>
                    <a:gd name="connsiteY15" fmla="*/ 191429 h 355594"/>
                    <a:gd name="connsiteX16" fmla="*/ 958273 w 973022"/>
                    <a:gd name="connsiteY16" fmla="*/ 176680 h 355594"/>
                    <a:gd name="connsiteX17" fmla="*/ 577175 w 973022"/>
                    <a:gd name="connsiteY17" fmla="*/ 176680 h 355594"/>
                    <a:gd name="connsiteX18" fmla="*/ 564534 w 973022"/>
                    <a:gd name="connsiteY18" fmla="*/ 108590 h 355594"/>
                    <a:gd name="connsiteX19" fmla="*/ 413885 w 973022"/>
                    <a:gd name="connsiteY19" fmla="*/ 0 h 355594"/>
                    <a:gd name="connsiteX20" fmla="*/ 250388 w 973022"/>
                    <a:gd name="connsiteY20" fmla="*/ 177797 h 355594"/>
                    <a:gd name="connsiteX21" fmla="*/ 263236 w 973022"/>
                    <a:gd name="connsiteY21" fmla="*/ 247004 h 355594"/>
                    <a:gd name="connsiteX22" fmla="*/ 273396 w 973022"/>
                    <a:gd name="connsiteY22" fmla="*/ 263391 h 355594"/>
                    <a:gd name="connsiteX23" fmla="*/ 259070 w 973022"/>
                    <a:gd name="connsiteY23" fmla="*/ 272487 h 355594"/>
                    <a:gd name="connsiteX24" fmla="*/ 230705 w 973022"/>
                    <a:gd name="connsiteY24" fmla="*/ 277128 h 355594"/>
                    <a:gd name="connsiteX25" fmla="*/ 202795 w 973022"/>
                    <a:gd name="connsiteY25" fmla="*/ 270260 h 355594"/>
                    <a:gd name="connsiteX26" fmla="*/ 182885 w 973022"/>
                    <a:gd name="connsiteY26" fmla="*/ 255286 h 355594"/>
                    <a:gd name="connsiteX27" fmla="*/ 188875 w 973022"/>
                    <a:gd name="connsiteY27" fmla="*/ 240684 h 355594"/>
                    <a:gd name="connsiteX28" fmla="*/ 196600 w 973022"/>
                    <a:gd name="connsiteY28" fmla="*/ 177797 h 355594"/>
                    <a:gd name="connsiteX29" fmla="*/ 98300 w 973022"/>
                    <a:gd name="connsiteY29" fmla="*/ 16236 h 355594"/>
                    <a:gd name="connsiteX30" fmla="*/ 0 w 973022"/>
                    <a:gd name="connsiteY30" fmla="*/ 177797 h 355594"/>
                    <a:gd name="connsiteX31" fmla="*/ 98300 w 973022"/>
                    <a:gd name="connsiteY31" fmla="*/ 339358 h 355594"/>
                    <a:gd name="connsiteX32" fmla="*/ 167809 w 973022"/>
                    <a:gd name="connsiteY32" fmla="*/ 292038 h 355594"/>
                    <a:gd name="connsiteX33" fmla="*/ 169973 w 973022"/>
                    <a:gd name="connsiteY33" fmla="*/ 286763 h 355594"/>
                    <a:gd name="connsiteX34" fmla="*/ 188390 w 973022"/>
                    <a:gd name="connsiteY34" fmla="*/ 300615 h 355594"/>
                    <a:gd name="connsiteX35" fmla="*/ 229376 w 973022"/>
                    <a:gd name="connsiteY35" fmla="*/ 310702 h 355594"/>
                    <a:gd name="connsiteX36" fmla="*/ 271031 w 973022"/>
                    <a:gd name="connsiteY36" fmla="*/ 303886 h 355594"/>
                    <a:gd name="connsiteX37" fmla="*/ 290743 w 973022"/>
                    <a:gd name="connsiteY37" fmla="*/ 291370 h 355594"/>
                    <a:gd name="connsiteX38" fmla="*/ 298275 w 973022"/>
                    <a:gd name="connsiteY38" fmla="*/ 303519 h 355594"/>
                    <a:gd name="connsiteX39" fmla="*/ 413885 w 973022"/>
                    <a:gd name="connsiteY39" fmla="*/ 355594 h 355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973022" h="355594">
                      <a:moveTo>
                        <a:pt x="98300" y="308679"/>
                      </a:moveTo>
                      <a:cubicBezTo>
                        <a:pt x="60954" y="308679"/>
                        <a:pt x="30679" y="250081"/>
                        <a:pt x="30679" y="177797"/>
                      </a:cubicBezTo>
                      <a:cubicBezTo>
                        <a:pt x="30679" y="105513"/>
                        <a:pt x="60954" y="46915"/>
                        <a:pt x="98300" y="46915"/>
                      </a:cubicBezTo>
                      <a:cubicBezTo>
                        <a:pt x="135646" y="46915"/>
                        <a:pt x="165921" y="105513"/>
                        <a:pt x="165921" y="177797"/>
                      </a:cubicBezTo>
                      <a:cubicBezTo>
                        <a:pt x="165921" y="250081"/>
                        <a:pt x="135646" y="308679"/>
                        <a:pt x="98300" y="308679"/>
                      </a:cubicBezTo>
                      <a:close/>
                      <a:moveTo>
                        <a:pt x="413885" y="324369"/>
                      </a:moveTo>
                      <a:cubicBezTo>
                        <a:pt x="340833" y="324369"/>
                        <a:pt x="281613" y="258746"/>
                        <a:pt x="281613" y="177797"/>
                      </a:cubicBezTo>
                      <a:cubicBezTo>
                        <a:pt x="281613" y="96848"/>
                        <a:pt x="340833" y="31225"/>
                        <a:pt x="413885" y="31225"/>
                      </a:cubicBezTo>
                      <a:cubicBezTo>
                        <a:pt x="486937" y="31225"/>
                        <a:pt x="546157" y="96848"/>
                        <a:pt x="546157" y="177797"/>
                      </a:cubicBezTo>
                      <a:cubicBezTo>
                        <a:pt x="546157" y="258746"/>
                        <a:pt x="486937" y="324369"/>
                        <a:pt x="413885" y="324369"/>
                      </a:cubicBezTo>
                      <a:close/>
                      <a:moveTo>
                        <a:pt x="413885" y="355594"/>
                      </a:moveTo>
                      <a:cubicBezTo>
                        <a:pt x="481608" y="355594"/>
                        <a:pt x="539713" y="310818"/>
                        <a:pt x="564534" y="247004"/>
                      </a:cubicBezTo>
                      <a:lnTo>
                        <a:pt x="572113" y="206177"/>
                      </a:lnTo>
                      <a:lnTo>
                        <a:pt x="958272" y="206178"/>
                      </a:lnTo>
                      <a:cubicBezTo>
                        <a:pt x="966418" y="206178"/>
                        <a:pt x="973021" y="199575"/>
                        <a:pt x="973021" y="191429"/>
                      </a:cubicBezTo>
                      <a:lnTo>
                        <a:pt x="973022" y="191429"/>
                      </a:lnTo>
                      <a:cubicBezTo>
                        <a:pt x="973022" y="183283"/>
                        <a:pt x="966419" y="176680"/>
                        <a:pt x="958273" y="176680"/>
                      </a:cubicBezTo>
                      <a:lnTo>
                        <a:pt x="577175" y="176680"/>
                      </a:lnTo>
                      <a:lnTo>
                        <a:pt x="564534" y="108590"/>
                      </a:lnTo>
                      <a:cubicBezTo>
                        <a:pt x="539713" y="44776"/>
                        <a:pt x="481608" y="0"/>
                        <a:pt x="413885" y="0"/>
                      </a:cubicBezTo>
                      <a:cubicBezTo>
                        <a:pt x="323588" y="0"/>
                        <a:pt x="250388" y="79602"/>
                        <a:pt x="250388" y="177797"/>
                      </a:cubicBezTo>
                      <a:cubicBezTo>
                        <a:pt x="250388" y="202346"/>
                        <a:pt x="254963" y="225733"/>
                        <a:pt x="263236" y="247004"/>
                      </a:cubicBezTo>
                      <a:lnTo>
                        <a:pt x="273396" y="263391"/>
                      </a:lnTo>
                      <a:lnTo>
                        <a:pt x="259070" y="272487"/>
                      </a:lnTo>
                      <a:cubicBezTo>
                        <a:pt x="250115" y="275898"/>
                        <a:pt x="240476" y="277515"/>
                        <a:pt x="230705" y="277128"/>
                      </a:cubicBezTo>
                      <a:cubicBezTo>
                        <a:pt x="220933" y="276742"/>
                        <a:pt x="211453" y="274368"/>
                        <a:pt x="202795" y="270260"/>
                      </a:cubicBezTo>
                      <a:lnTo>
                        <a:pt x="182885" y="255286"/>
                      </a:lnTo>
                      <a:lnTo>
                        <a:pt x="188875" y="240684"/>
                      </a:lnTo>
                      <a:cubicBezTo>
                        <a:pt x="193849" y="221355"/>
                        <a:pt x="196600" y="200104"/>
                        <a:pt x="196600" y="177797"/>
                      </a:cubicBezTo>
                      <a:cubicBezTo>
                        <a:pt x="196600" y="88569"/>
                        <a:pt x="152590" y="16236"/>
                        <a:pt x="98300" y="16236"/>
                      </a:cubicBezTo>
                      <a:cubicBezTo>
                        <a:pt x="44010" y="16236"/>
                        <a:pt x="0" y="88569"/>
                        <a:pt x="0" y="177797"/>
                      </a:cubicBezTo>
                      <a:cubicBezTo>
                        <a:pt x="0" y="267025"/>
                        <a:pt x="44010" y="339358"/>
                        <a:pt x="98300" y="339358"/>
                      </a:cubicBezTo>
                      <a:cubicBezTo>
                        <a:pt x="125445" y="339358"/>
                        <a:pt x="150020" y="321275"/>
                        <a:pt x="167809" y="292038"/>
                      </a:cubicBezTo>
                      <a:lnTo>
                        <a:pt x="169973" y="286763"/>
                      </a:lnTo>
                      <a:lnTo>
                        <a:pt x="188390" y="300615"/>
                      </a:lnTo>
                      <a:cubicBezTo>
                        <a:pt x="201104" y="306648"/>
                        <a:pt x="215026" y="310134"/>
                        <a:pt x="229376" y="310702"/>
                      </a:cubicBezTo>
                      <a:cubicBezTo>
                        <a:pt x="243725" y="311270"/>
                        <a:pt x="257880" y="308895"/>
                        <a:pt x="271031" y="303886"/>
                      </a:cubicBezTo>
                      <a:lnTo>
                        <a:pt x="290743" y="291370"/>
                      </a:lnTo>
                      <a:lnTo>
                        <a:pt x="298275" y="303519"/>
                      </a:lnTo>
                      <a:cubicBezTo>
                        <a:pt x="327862" y="335694"/>
                        <a:pt x="368736" y="355594"/>
                        <a:pt x="413885" y="35559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円/楕円 368">
                  <a:extLst>
                    <a:ext uri="{FF2B5EF4-FFF2-40B4-BE49-F238E27FC236}">
                      <a16:creationId xmlns:a16="http://schemas.microsoft.com/office/drawing/2014/main" id="{99EAC413-38F6-45C4-883E-99F01468093D}"/>
                    </a:ext>
                  </a:extLst>
                </p:cNvPr>
                <p:cNvSpPr/>
                <p:nvPr/>
              </p:nvSpPr>
              <p:spPr>
                <a:xfrm rot="900000" flipH="1">
                  <a:off x="4661998" y="4690580"/>
                  <a:ext cx="203820" cy="337309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4" name="円/楕円 369">
                  <a:extLst>
                    <a:ext uri="{FF2B5EF4-FFF2-40B4-BE49-F238E27FC236}">
                      <a16:creationId xmlns:a16="http://schemas.microsoft.com/office/drawing/2014/main" id="{7CCD0234-6217-4F8E-8181-0806002755D8}"/>
                    </a:ext>
                  </a:extLst>
                </p:cNvPr>
                <p:cNvSpPr/>
                <p:nvPr/>
              </p:nvSpPr>
              <p:spPr>
                <a:xfrm rot="900000" flipH="1">
                  <a:off x="4705973" y="4749134"/>
                  <a:ext cx="120663" cy="221097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" name="円/楕円 27">
                  <a:extLst>
                    <a:ext uri="{FF2B5EF4-FFF2-40B4-BE49-F238E27FC236}">
                      <a16:creationId xmlns:a16="http://schemas.microsoft.com/office/drawing/2014/main" id="{D84CDCBB-CDA1-4674-AC9A-CCF55CD8F185}"/>
                    </a:ext>
                  </a:extLst>
                </p:cNvPr>
                <p:cNvSpPr/>
                <p:nvPr/>
              </p:nvSpPr>
              <p:spPr>
                <a:xfrm>
                  <a:off x="4167453" y="4550394"/>
                  <a:ext cx="22495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" name="円/楕円 27">
                  <a:extLst>
                    <a:ext uri="{FF2B5EF4-FFF2-40B4-BE49-F238E27FC236}">
                      <a16:creationId xmlns:a16="http://schemas.microsoft.com/office/drawing/2014/main" id="{A8468407-F307-496A-A6E3-8A7465519E9E}"/>
                    </a:ext>
                  </a:extLst>
                </p:cNvPr>
                <p:cNvSpPr/>
                <p:nvPr/>
              </p:nvSpPr>
              <p:spPr>
                <a:xfrm>
                  <a:off x="3903464" y="4553199"/>
                  <a:ext cx="145500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7" name="四角形: 角を丸くする 186">
                  <a:extLst>
                    <a:ext uri="{FF2B5EF4-FFF2-40B4-BE49-F238E27FC236}">
                      <a16:creationId xmlns:a16="http://schemas.microsoft.com/office/drawing/2014/main" id="{4F163AB8-F75E-49B0-B60C-ADB0F81984EA}"/>
                    </a:ext>
                  </a:extLst>
                </p:cNvPr>
                <p:cNvSpPr/>
                <p:nvPr/>
              </p:nvSpPr>
              <p:spPr>
                <a:xfrm rot="19800000">
                  <a:off x="4632187" y="4579102"/>
                  <a:ext cx="220823" cy="723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9BB4CF27-FF4E-4EC0-9822-8EADDB57ACE2}"/>
                  </a:ext>
                </a:extLst>
              </p:cNvPr>
              <p:cNvSpPr/>
              <p:nvPr/>
            </p:nvSpPr>
            <p:spPr>
              <a:xfrm>
                <a:off x="4613269" y="4334776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493608D2-ADD6-47A3-B1F8-7047921688B8}"/>
                  </a:ext>
                </a:extLst>
              </p:cNvPr>
              <p:cNvGrpSpPr/>
              <p:nvPr/>
            </p:nvGrpSpPr>
            <p:grpSpPr>
              <a:xfrm>
                <a:off x="4461872" y="4708866"/>
                <a:ext cx="71018" cy="110783"/>
                <a:chOff x="1599941" y="1796144"/>
                <a:chExt cx="92869" cy="178007"/>
              </a:xfrm>
            </p:grpSpPr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760E5076-657B-430D-8C75-37AE4BD428DD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円: 塗りつぶしなし 171">
                  <a:extLst>
                    <a:ext uri="{FF2B5EF4-FFF2-40B4-BE49-F238E27FC236}">
                      <a16:creationId xmlns:a16="http://schemas.microsoft.com/office/drawing/2014/main" id="{853D4099-706B-467D-9B16-684B33177A60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7268EBA4-5C9D-4E34-B9E7-B67C38F6B529}"/>
                  </a:ext>
                </a:extLst>
              </p:cNvPr>
              <p:cNvGrpSpPr/>
              <p:nvPr/>
            </p:nvGrpSpPr>
            <p:grpSpPr>
              <a:xfrm>
                <a:off x="4757146" y="4708866"/>
                <a:ext cx="96421" cy="110783"/>
                <a:chOff x="1599941" y="1796144"/>
                <a:chExt cx="92869" cy="178007"/>
              </a:xfrm>
            </p:grpSpPr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FAA225AF-70D5-414A-B061-7B2B2942C75B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円: 塗りつぶしなし 169">
                  <a:extLst>
                    <a:ext uri="{FF2B5EF4-FFF2-40B4-BE49-F238E27FC236}">
                      <a16:creationId xmlns:a16="http://schemas.microsoft.com/office/drawing/2014/main" id="{E11AA8F5-3AB5-433B-94A4-5A7F225250BE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3" name="円/楕円 27">
                <a:extLst>
                  <a:ext uri="{FF2B5EF4-FFF2-40B4-BE49-F238E27FC236}">
                    <a16:creationId xmlns:a16="http://schemas.microsoft.com/office/drawing/2014/main" id="{1C53713B-51E1-4121-934D-F4AE83796054}"/>
                  </a:ext>
                </a:extLst>
              </p:cNvPr>
              <p:cNvSpPr/>
              <p:nvPr/>
            </p:nvSpPr>
            <p:spPr>
              <a:xfrm rot="7032295">
                <a:off x="4821129" y="5040653"/>
                <a:ext cx="220132" cy="7692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88A3EBC9-2920-4E45-B6E9-C8346F91EACD}"/>
                  </a:ext>
                </a:extLst>
              </p:cNvPr>
              <p:cNvSpPr/>
              <p:nvPr/>
            </p:nvSpPr>
            <p:spPr>
              <a:xfrm>
                <a:off x="5153029" y="5588000"/>
                <a:ext cx="287069" cy="811768"/>
              </a:xfrm>
              <a:custGeom>
                <a:avLst/>
                <a:gdLst>
                  <a:gd name="connsiteX0" fmla="*/ 69257 w 329444"/>
                  <a:gd name="connsiteY0" fmla="*/ 0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0" fmla="*/ 69257 w 329444"/>
                  <a:gd name="connsiteY0" fmla="*/ 0 h 797719"/>
                  <a:gd name="connsiteX1" fmla="*/ 164306 w 329444"/>
                  <a:gd name="connsiteY1" fmla="*/ 795 h 797719"/>
                  <a:gd name="connsiteX2" fmla="*/ 260187 w 329444"/>
                  <a:gd name="connsiteY2" fmla="*/ 0 h 797719"/>
                  <a:gd name="connsiteX3" fmla="*/ 281198 w 329444"/>
                  <a:gd name="connsiteY3" fmla="*/ 14166 h 797719"/>
                  <a:gd name="connsiteX4" fmla="*/ 329444 w 329444"/>
                  <a:gd name="connsiteY4" fmla="*/ 130642 h 797719"/>
                  <a:gd name="connsiteX5" fmla="*/ 329444 w 329444"/>
                  <a:gd name="connsiteY5" fmla="*/ 797719 h 797719"/>
                  <a:gd name="connsiteX6" fmla="*/ 0 w 329444"/>
                  <a:gd name="connsiteY6" fmla="*/ 797719 h 797719"/>
                  <a:gd name="connsiteX7" fmla="*/ 0 w 329444"/>
                  <a:gd name="connsiteY7" fmla="*/ 130642 h 797719"/>
                  <a:gd name="connsiteX8" fmla="*/ 48246 w 329444"/>
                  <a:gd name="connsiteY8" fmla="*/ 14166 h 797719"/>
                  <a:gd name="connsiteX9" fmla="*/ 69257 w 329444"/>
                  <a:gd name="connsiteY9" fmla="*/ 0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9" fmla="*/ 255746 w 329444"/>
                  <a:gd name="connsiteY9" fmla="*/ 92235 h 797719"/>
                  <a:gd name="connsiteX0" fmla="*/ 164306 w 329444"/>
                  <a:gd name="connsiteY0" fmla="*/ 795 h 797719"/>
                  <a:gd name="connsiteX1" fmla="*/ 260187 w 329444"/>
                  <a:gd name="connsiteY1" fmla="*/ 0 h 797719"/>
                  <a:gd name="connsiteX2" fmla="*/ 281198 w 329444"/>
                  <a:gd name="connsiteY2" fmla="*/ 14166 h 797719"/>
                  <a:gd name="connsiteX3" fmla="*/ 329444 w 329444"/>
                  <a:gd name="connsiteY3" fmla="*/ 130642 h 797719"/>
                  <a:gd name="connsiteX4" fmla="*/ 329444 w 329444"/>
                  <a:gd name="connsiteY4" fmla="*/ 797719 h 797719"/>
                  <a:gd name="connsiteX5" fmla="*/ 0 w 329444"/>
                  <a:gd name="connsiteY5" fmla="*/ 797719 h 797719"/>
                  <a:gd name="connsiteX6" fmla="*/ 0 w 329444"/>
                  <a:gd name="connsiteY6" fmla="*/ 130642 h 797719"/>
                  <a:gd name="connsiteX7" fmla="*/ 48246 w 329444"/>
                  <a:gd name="connsiteY7" fmla="*/ 14166 h 797719"/>
                  <a:gd name="connsiteX8" fmla="*/ 69257 w 329444"/>
                  <a:gd name="connsiteY8" fmla="*/ 0 h 797719"/>
                  <a:gd name="connsiteX0" fmla="*/ 260187 w 329444"/>
                  <a:gd name="connsiteY0" fmla="*/ 0 h 797719"/>
                  <a:gd name="connsiteX1" fmla="*/ 281198 w 329444"/>
                  <a:gd name="connsiteY1" fmla="*/ 14166 h 797719"/>
                  <a:gd name="connsiteX2" fmla="*/ 329444 w 329444"/>
                  <a:gd name="connsiteY2" fmla="*/ 130642 h 797719"/>
                  <a:gd name="connsiteX3" fmla="*/ 329444 w 329444"/>
                  <a:gd name="connsiteY3" fmla="*/ 797719 h 797719"/>
                  <a:gd name="connsiteX4" fmla="*/ 0 w 329444"/>
                  <a:gd name="connsiteY4" fmla="*/ 797719 h 797719"/>
                  <a:gd name="connsiteX5" fmla="*/ 0 w 329444"/>
                  <a:gd name="connsiteY5" fmla="*/ 130642 h 797719"/>
                  <a:gd name="connsiteX6" fmla="*/ 48246 w 329444"/>
                  <a:gd name="connsiteY6" fmla="*/ 14166 h 797719"/>
                  <a:gd name="connsiteX7" fmla="*/ 69257 w 329444"/>
                  <a:gd name="connsiteY7" fmla="*/ 0 h 79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9444" h="797719">
                    <a:moveTo>
                      <a:pt x="260187" y="0"/>
                    </a:moveTo>
                    <a:lnTo>
                      <a:pt x="281198" y="14166"/>
                    </a:lnTo>
                    <a:cubicBezTo>
                      <a:pt x="311007" y="43975"/>
                      <a:pt x="329444" y="85156"/>
                      <a:pt x="329444" y="130642"/>
                    </a:cubicBezTo>
                    <a:lnTo>
                      <a:pt x="329444" y="797719"/>
                    </a:lnTo>
                    <a:lnTo>
                      <a:pt x="0" y="797719"/>
                    </a:lnTo>
                    <a:lnTo>
                      <a:pt x="0" y="130642"/>
                    </a:lnTo>
                    <a:cubicBezTo>
                      <a:pt x="0" y="85156"/>
                      <a:pt x="18437" y="43975"/>
                      <a:pt x="48246" y="14166"/>
                    </a:cubicBezTo>
                    <a:lnTo>
                      <a:pt x="69257" y="0"/>
                    </a:lnTo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5" name="フローチャート: 論理積ゲート 164">
                <a:extLst>
                  <a:ext uri="{FF2B5EF4-FFF2-40B4-BE49-F238E27FC236}">
                    <a16:creationId xmlns:a16="http://schemas.microsoft.com/office/drawing/2014/main" id="{1F3677E2-1196-4527-A710-89FFF9D45A57}"/>
                  </a:ext>
                </a:extLst>
              </p:cNvPr>
              <p:cNvSpPr/>
              <p:nvPr/>
            </p:nvSpPr>
            <p:spPr>
              <a:xfrm rot="5400000">
                <a:off x="4887013" y="6175026"/>
                <a:ext cx="314754" cy="233501"/>
              </a:xfrm>
              <a:prstGeom prst="flowChartDelay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" name="フローチャート: 論理積ゲート 165">
                <a:extLst>
                  <a:ext uri="{FF2B5EF4-FFF2-40B4-BE49-F238E27FC236}">
                    <a16:creationId xmlns:a16="http://schemas.microsoft.com/office/drawing/2014/main" id="{CDF55B70-415A-4A31-BA47-85113F59A8F7}"/>
                  </a:ext>
                </a:extLst>
              </p:cNvPr>
              <p:cNvSpPr/>
              <p:nvPr/>
            </p:nvSpPr>
            <p:spPr>
              <a:xfrm rot="5400000">
                <a:off x="4929701" y="6184695"/>
                <a:ext cx="314754" cy="233501"/>
              </a:xfrm>
              <a:prstGeom prst="flowChartDelay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7" name="フローチャート: 論理積ゲート 166">
                <a:extLst>
                  <a:ext uri="{FF2B5EF4-FFF2-40B4-BE49-F238E27FC236}">
                    <a16:creationId xmlns:a16="http://schemas.microsoft.com/office/drawing/2014/main" id="{E49717DD-E92A-4AE7-BC0F-EDCF983C1459}"/>
                  </a:ext>
                </a:extLst>
              </p:cNvPr>
              <p:cNvSpPr/>
              <p:nvPr/>
            </p:nvSpPr>
            <p:spPr>
              <a:xfrm rot="5400000">
                <a:off x="4954748" y="6149794"/>
                <a:ext cx="264660" cy="233501"/>
              </a:xfrm>
              <a:prstGeom prst="flowChartDelay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222A8071-3194-447D-BD6C-09325B865AE0}"/>
                  </a:ext>
                </a:extLst>
              </p:cNvPr>
              <p:cNvSpPr/>
              <p:nvPr/>
            </p:nvSpPr>
            <p:spPr>
              <a:xfrm>
                <a:off x="5068813" y="6298587"/>
                <a:ext cx="46629" cy="62855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8" name="円/楕円 27">
              <a:extLst>
                <a:ext uri="{FF2B5EF4-FFF2-40B4-BE49-F238E27FC236}">
                  <a16:creationId xmlns:a16="http://schemas.microsoft.com/office/drawing/2014/main" id="{DEEB8815-318A-413F-8941-89632071BE0D}"/>
                </a:ext>
              </a:extLst>
            </p:cNvPr>
            <p:cNvSpPr/>
            <p:nvPr/>
          </p:nvSpPr>
          <p:spPr>
            <a:xfrm rot="13943616">
              <a:off x="4510975" y="5108224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E24B969D-226A-456C-86C8-559B2E54E016}"/>
              </a:ext>
            </a:extLst>
          </p:cNvPr>
          <p:cNvGrpSpPr/>
          <p:nvPr/>
        </p:nvGrpSpPr>
        <p:grpSpPr>
          <a:xfrm>
            <a:off x="7227797" y="4206213"/>
            <a:ext cx="1216538" cy="2194696"/>
            <a:chOff x="7227797" y="4206213"/>
            <a:chExt cx="1216538" cy="2194696"/>
          </a:xfrm>
        </p:grpSpPr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286C50AF-D513-441E-90F4-90E2B051DB56}"/>
                </a:ext>
              </a:extLst>
            </p:cNvPr>
            <p:cNvGrpSpPr/>
            <p:nvPr/>
          </p:nvGrpSpPr>
          <p:grpSpPr>
            <a:xfrm>
              <a:off x="7227797" y="4206213"/>
              <a:ext cx="1216538" cy="2194696"/>
              <a:chOff x="7227797" y="4206213"/>
              <a:chExt cx="1216538" cy="2194696"/>
            </a:xfrm>
          </p:grpSpPr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AC48BFCE-DAA9-429D-991D-2C03A918203C}"/>
                  </a:ext>
                </a:extLst>
              </p:cNvPr>
              <p:cNvGrpSpPr/>
              <p:nvPr/>
            </p:nvGrpSpPr>
            <p:grpSpPr>
              <a:xfrm>
                <a:off x="7227797" y="4206213"/>
                <a:ext cx="1216538" cy="2194696"/>
                <a:chOff x="7114028" y="4206213"/>
                <a:chExt cx="1216538" cy="2194696"/>
              </a:xfrm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500FCD62-F960-4EC6-816A-F5B6D4F77340}"/>
                    </a:ext>
                  </a:extLst>
                </p:cNvPr>
                <p:cNvSpPr/>
                <p:nvPr/>
              </p:nvSpPr>
              <p:spPr>
                <a:xfrm rot="21357577">
                  <a:off x="7250158" y="4226349"/>
                  <a:ext cx="1042814" cy="1794567"/>
                </a:xfrm>
                <a:custGeom>
                  <a:avLst/>
                  <a:gdLst>
                    <a:gd name="connsiteX0" fmla="*/ 428670 w 1083847"/>
                    <a:gd name="connsiteY0" fmla="*/ 0 h 1769638"/>
                    <a:gd name="connsiteX1" fmla="*/ 515063 w 1083847"/>
                    <a:gd name="connsiteY1" fmla="*/ 9937 h 1769638"/>
                    <a:gd name="connsiteX2" fmla="*/ 541924 w 1083847"/>
                    <a:gd name="connsiteY2" fmla="*/ 19450 h 1769638"/>
                    <a:gd name="connsiteX3" fmla="*/ 568786 w 1083847"/>
                    <a:gd name="connsiteY3" fmla="*/ 9937 h 1769638"/>
                    <a:gd name="connsiteX4" fmla="*/ 655177 w 1083847"/>
                    <a:gd name="connsiteY4" fmla="*/ 0 h 1769638"/>
                    <a:gd name="connsiteX5" fmla="*/ 1083847 w 1083847"/>
                    <a:gd name="connsiteY5" fmla="*/ 489087 h 1769638"/>
                    <a:gd name="connsiteX6" fmla="*/ 1010637 w 1083847"/>
                    <a:gd name="connsiteY6" fmla="*/ 762540 h 1769638"/>
                    <a:gd name="connsiteX7" fmla="*/ 977435 w 1083847"/>
                    <a:gd name="connsiteY7" fmla="*/ 808453 h 1769638"/>
                    <a:gd name="connsiteX8" fmla="*/ 943820 w 1083847"/>
                    <a:gd name="connsiteY8" fmla="*/ 904758 h 1769638"/>
                    <a:gd name="connsiteX9" fmla="*/ 982370 w 1083847"/>
                    <a:gd name="connsiteY9" fmla="*/ 1702751 h 1769638"/>
                    <a:gd name="connsiteX10" fmla="*/ 982370 w 1083847"/>
                    <a:gd name="connsiteY10" fmla="*/ 1702752 h 1769638"/>
                    <a:gd name="connsiteX11" fmla="*/ 741249 w 1083847"/>
                    <a:gd name="connsiteY11" fmla="*/ 1625179 h 1769638"/>
                    <a:gd name="connsiteX12" fmla="*/ 728733 w 1083847"/>
                    <a:gd name="connsiteY12" fmla="*/ 1614302 h 1769638"/>
                    <a:gd name="connsiteX13" fmla="*/ 701630 w 1083847"/>
                    <a:gd name="connsiteY13" fmla="*/ 1660570 h 1769638"/>
                    <a:gd name="connsiteX14" fmla="*/ 529056 w 1083847"/>
                    <a:gd name="connsiteY14" fmla="*/ 1769638 h 1769638"/>
                    <a:gd name="connsiteX15" fmla="*/ 356482 w 1083847"/>
                    <a:gd name="connsiteY15" fmla="*/ 1660570 h 1769638"/>
                    <a:gd name="connsiteX16" fmla="*/ 332103 w 1083847"/>
                    <a:gd name="connsiteY16" fmla="*/ 1618952 h 1769638"/>
                    <a:gd name="connsiteX17" fmla="*/ 324938 w 1083847"/>
                    <a:gd name="connsiteY17" fmla="*/ 1625179 h 1769638"/>
                    <a:gd name="connsiteX18" fmla="*/ 83817 w 1083847"/>
                    <a:gd name="connsiteY18" fmla="*/ 1702752 h 1769638"/>
                    <a:gd name="connsiteX19" fmla="*/ 83817 w 1083847"/>
                    <a:gd name="connsiteY19" fmla="*/ 1702751 h 1769638"/>
                    <a:gd name="connsiteX20" fmla="*/ 83817 w 1083847"/>
                    <a:gd name="connsiteY20" fmla="*/ 794314 h 1769638"/>
                    <a:gd name="connsiteX21" fmla="*/ 97217 w 1083847"/>
                    <a:gd name="connsiteY21" fmla="*/ 795737 h 1769638"/>
                    <a:gd name="connsiteX22" fmla="*/ 73210 w 1083847"/>
                    <a:gd name="connsiteY22" fmla="*/ 762540 h 1769638"/>
                    <a:gd name="connsiteX23" fmla="*/ 0 w 1083847"/>
                    <a:gd name="connsiteY23" fmla="*/ 489087 h 1769638"/>
                    <a:gd name="connsiteX24" fmla="*/ 428670 w 1083847"/>
                    <a:gd name="connsiteY24" fmla="*/ 0 h 176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83847" h="1769638">
                      <a:moveTo>
                        <a:pt x="428670" y="0"/>
                      </a:moveTo>
                      <a:cubicBezTo>
                        <a:pt x="458264" y="0"/>
                        <a:pt x="487157" y="3422"/>
                        <a:pt x="515063" y="9937"/>
                      </a:cubicBezTo>
                      <a:lnTo>
                        <a:pt x="541924" y="19450"/>
                      </a:lnTo>
                      <a:lnTo>
                        <a:pt x="568786" y="9937"/>
                      </a:lnTo>
                      <a:cubicBezTo>
                        <a:pt x="596690" y="3422"/>
                        <a:pt x="625583" y="0"/>
                        <a:pt x="655177" y="0"/>
                      </a:cubicBezTo>
                      <a:cubicBezTo>
                        <a:pt x="891925" y="0"/>
                        <a:pt x="1083847" y="218972"/>
                        <a:pt x="1083847" y="489087"/>
                      </a:cubicBezTo>
                      <a:cubicBezTo>
                        <a:pt x="1083847" y="590380"/>
                        <a:pt x="1056858" y="684481"/>
                        <a:pt x="1010637" y="762540"/>
                      </a:cubicBezTo>
                      <a:lnTo>
                        <a:pt x="977435" y="808453"/>
                      </a:lnTo>
                      <a:lnTo>
                        <a:pt x="943820" y="904758"/>
                      </a:lnTo>
                      <a:cubicBezTo>
                        <a:pt x="866720" y="1165916"/>
                        <a:pt x="879570" y="1448852"/>
                        <a:pt x="982370" y="1702751"/>
                      </a:cubicBezTo>
                      <a:lnTo>
                        <a:pt x="982370" y="1702752"/>
                      </a:lnTo>
                      <a:cubicBezTo>
                        <a:pt x="893053" y="1702752"/>
                        <a:pt x="810078" y="1674155"/>
                        <a:pt x="741249" y="1625179"/>
                      </a:cubicBezTo>
                      <a:lnTo>
                        <a:pt x="728733" y="1614302"/>
                      </a:lnTo>
                      <a:lnTo>
                        <a:pt x="701630" y="1660570"/>
                      </a:lnTo>
                      <a:cubicBezTo>
                        <a:pt x="652368" y="1729430"/>
                        <a:pt x="592982" y="1769638"/>
                        <a:pt x="529056" y="1769638"/>
                      </a:cubicBezTo>
                      <a:cubicBezTo>
                        <a:pt x="465131" y="1769638"/>
                        <a:pt x="405744" y="1729430"/>
                        <a:pt x="356482" y="1660570"/>
                      </a:cubicBezTo>
                      <a:lnTo>
                        <a:pt x="332103" y="1618952"/>
                      </a:lnTo>
                      <a:lnTo>
                        <a:pt x="324938" y="1625179"/>
                      </a:lnTo>
                      <a:cubicBezTo>
                        <a:pt x="256109" y="1674155"/>
                        <a:pt x="173134" y="1702752"/>
                        <a:pt x="83817" y="1702752"/>
                      </a:cubicBezTo>
                      <a:lnTo>
                        <a:pt x="83817" y="1702751"/>
                      </a:lnTo>
                      <a:cubicBezTo>
                        <a:pt x="201303" y="1412580"/>
                        <a:pt x="201303" y="1084485"/>
                        <a:pt x="83817" y="794314"/>
                      </a:cubicBezTo>
                      <a:lnTo>
                        <a:pt x="97217" y="795737"/>
                      </a:lnTo>
                      <a:lnTo>
                        <a:pt x="73210" y="762540"/>
                      </a:lnTo>
                      <a:cubicBezTo>
                        <a:pt x="26989" y="684481"/>
                        <a:pt x="0" y="590380"/>
                        <a:pt x="0" y="489087"/>
                      </a:cubicBezTo>
                      <a:cubicBezTo>
                        <a:pt x="0" y="218972"/>
                        <a:pt x="191922" y="0"/>
                        <a:pt x="42867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楕円 200">
                  <a:extLst>
                    <a:ext uri="{FF2B5EF4-FFF2-40B4-BE49-F238E27FC236}">
                      <a16:creationId xmlns:a16="http://schemas.microsoft.com/office/drawing/2014/main" id="{FD1DE645-390D-4FA2-AE70-E16AC7623538}"/>
                    </a:ext>
                  </a:extLst>
                </p:cNvPr>
                <p:cNvSpPr/>
                <p:nvPr/>
              </p:nvSpPr>
              <p:spPr>
                <a:xfrm>
                  <a:off x="7289568" y="5450035"/>
                  <a:ext cx="372097" cy="372097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2" name="円/楕円 217">
                  <a:extLst>
                    <a:ext uri="{FF2B5EF4-FFF2-40B4-BE49-F238E27FC236}">
                      <a16:creationId xmlns:a16="http://schemas.microsoft.com/office/drawing/2014/main" id="{8895E7B8-027F-4C9E-96F7-58902403D708}"/>
                    </a:ext>
                  </a:extLst>
                </p:cNvPr>
                <p:cNvSpPr/>
                <p:nvPr/>
              </p:nvSpPr>
              <p:spPr>
                <a:xfrm>
                  <a:off x="7209695" y="4206213"/>
                  <a:ext cx="858429" cy="95839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1B904F95-45AD-46F6-A5D3-7C1ECDFCD66F}"/>
                    </a:ext>
                  </a:extLst>
                </p:cNvPr>
                <p:cNvSpPr/>
                <p:nvPr/>
              </p:nvSpPr>
              <p:spPr>
                <a:xfrm>
                  <a:off x="7241189" y="4260447"/>
                  <a:ext cx="897082" cy="1466720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5023 w 897082"/>
                    <a:gd name="connsiteY15" fmla="*/ 866384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5023 w 897082"/>
                    <a:gd name="connsiteY15" fmla="*/ 866384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115023 w 897082"/>
                    <a:gd name="connsiteY15" fmla="*/ 866384 h 1466720"/>
                    <a:gd name="connsiteX16" fmla="*/ 0 w 897082"/>
                    <a:gd name="connsiteY16" fmla="*/ 572384 h 1466720"/>
                    <a:gd name="connsiteX17" fmla="*/ 0 w 897082"/>
                    <a:gd name="connsiteY17" fmla="*/ 448541 h 1466720"/>
                    <a:gd name="connsiteX18" fmla="*/ 448541 w 897082"/>
                    <a:gd name="connsiteY18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316729" y="987484"/>
                        <a:pt x="162808" y="972959"/>
                        <a:pt x="115023" y="866384"/>
                      </a:cubicBezTo>
                      <a:cubicBezTo>
                        <a:pt x="14851" y="812196"/>
                        <a:pt x="19171" y="642025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F58A5A03-84E4-4860-AE32-F6DF0C10C231}"/>
                    </a:ext>
                  </a:extLst>
                </p:cNvPr>
                <p:cNvSpPr/>
                <p:nvPr/>
              </p:nvSpPr>
              <p:spPr>
                <a:xfrm>
                  <a:off x="7594187" y="5264444"/>
                  <a:ext cx="180209" cy="9235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円/楕円 27">
                  <a:extLst>
                    <a:ext uri="{FF2B5EF4-FFF2-40B4-BE49-F238E27FC236}">
                      <a16:creationId xmlns:a16="http://schemas.microsoft.com/office/drawing/2014/main" id="{AF6A8049-C21D-4C01-8C7D-A2B96B8477E8}"/>
                    </a:ext>
                  </a:extLst>
                </p:cNvPr>
                <p:cNvSpPr/>
                <p:nvPr/>
              </p:nvSpPr>
              <p:spPr>
                <a:xfrm rot="10800000">
                  <a:off x="7475616" y="5156940"/>
                  <a:ext cx="11633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31355464-4F54-44DC-81D3-584870E37AB4}"/>
                    </a:ext>
                  </a:extLst>
                </p:cNvPr>
                <p:cNvSpPr/>
                <p:nvPr/>
              </p:nvSpPr>
              <p:spPr>
                <a:xfrm>
                  <a:off x="7317754" y="5379083"/>
                  <a:ext cx="907754" cy="1020925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39776 w 951264"/>
                    <a:gd name="connsiteY9" fmla="*/ 72107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24804 w 951264"/>
                    <a:gd name="connsiteY9" fmla="*/ 126876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24804 w 951264"/>
                    <a:gd name="connsiteY9" fmla="*/ 126876 h 1020925"/>
                    <a:gd name="connsiteX10" fmla="*/ 528237 w 951264"/>
                    <a:gd name="connsiteY10" fmla="*/ 157934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24804 w 951264"/>
                    <a:gd name="connsiteY9" fmla="*/ 126876 h 1020925"/>
                    <a:gd name="connsiteX10" fmla="*/ 528237 w 951264"/>
                    <a:gd name="connsiteY10" fmla="*/ 157934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24804 w 951264"/>
                    <a:gd name="connsiteY9" fmla="*/ 126876 h 1020925"/>
                    <a:gd name="connsiteX10" fmla="*/ 528237 w 951264"/>
                    <a:gd name="connsiteY10" fmla="*/ 157934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32291 w 951264"/>
                    <a:gd name="connsiteY9" fmla="*/ 107826 h 1020925"/>
                    <a:gd name="connsiteX10" fmla="*/ 528237 w 951264"/>
                    <a:gd name="connsiteY10" fmla="*/ 157934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32291 w 951264"/>
                    <a:gd name="connsiteY9" fmla="*/ 107826 h 1020925"/>
                    <a:gd name="connsiteX10" fmla="*/ 528237 w 951264"/>
                    <a:gd name="connsiteY10" fmla="*/ 157934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32291 w 951264"/>
                    <a:gd name="connsiteY9" fmla="*/ 107826 h 1020925"/>
                    <a:gd name="connsiteX10" fmla="*/ 528237 w 951264"/>
                    <a:gd name="connsiteY10" fmla="*/ 157934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32291 w 951264"/>
                    <a:gd name="connsiteY9" fmla="*/ 107826 h 1020925"/>
                    <a:gd name="connsiteX10" fmla="*/ 528237 w 951264"/>
                    <a:gd name="connsiteY10" fmla="*/ 157934 h 1020925"/>
                    <a:gd name="connsiteX11" fmla="*/ 578582 w 951264"/>
                    <a:gd name="connsiteY11" fmla="*/ 17338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32291 w 951264"/>
                    <a:gd name="connsiteY9" fmla="*/ 107826 h 1020925"/>
                    <a:gd name="connsiteX10" fmla="*/ 528237 w 951264"/>
                    <a:gd name="connsiteY10" fmla="*/ 157934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32291 w 951264"/>
                    <a:gd name="connsiteY9" fmla="*/ 107826 h 1020925"/>
                    <a:gd name="connsiteX10" fmla="*/ 528237 w 951264"/>
                    <a:gd name="connsiteY10" fmla="*/ 157934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2012 w 951264"/>
                    <a:gd name="connsiteY7" fmla="*/ 8004 h 1020925"/>
                    <a:gd name="connsiteX8" fmla="*/ 283694 w 951264"/>
                    <a:gd name="connsiteY8" fmla="*/ 2915 h 1020925"/>
                    <a:gd name="connsiteX9" fmla="*/ 232291 w 951264"/>
                    <a:gd name="connsiteY9" fmla="*/ 107826 h 1020925"/>
                    <a:gd name="connsiteX10" fmla="*/ 510769 w 951264"/>
                    <a:gd name="connsiteY10" fmla="*/ 146028 h 1020925"/>
                    <a:gd name="connsiteX11" fmla="*/ 585192 w 951264"/>
                    <a:gd name="connsiteY11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51264" h="1020925">
                      <a:moveTo>
                        <a:pt x="585192" y="0"/>
                      </a:moveTo>
                      <a:lnTo>
                        <a:pt x="645847" y="0"/>
                      </a:lnTo>
                      <a:cubicBezTo>
                        <a:pt x="814524" y="0"/>
                        <a:pt x="951264" y="143444"/>
                        <a:pt x="951264" y="320391"/>
                      </a:cubicBezTo>
                      <a:lnTo>
                        <a:pt x="951264" y="1020925"/>
                      </a:lnTo>
                      <a:lnTo>
                        <a:pt x="22776" y="1020925"/>
                      </a:lnTo>
                      <a:cubicBezTo>
                        <a:pt x="-10002" y="825080"/>
                        <a:pt x="-907" y="543885"/>
                        <a:pt x="10168" y="397671"/>
                      </a:cubicBezTo>
                      <a:cubicBezTo>
                        <a:pt x="21243" y="251457"/>
                        <a:pt x="48917" y="208583"/>
                        <a:pt x="89224" y="143639"/>
                      </a:cubicBezTo>
                      <a:cubicBezTo>
                        <a:pt x="129531" y="78695"/>
                        <a:pt x="183175" y="28204"/>
                        <a:pt x="252012" y="8004"/>
                      </a:cubicBezTo>
                      <a:lnTo>
                        <a:pt x="283694" y="2915"/>
                      </a:lnTo>
                      <a:cubicBezTo>
                        <a:pt x="272382" y="24391"/>
                        <a:pt x="233621" y="60157"/>
                        <a:pt x="232291" y="107826"/>
                      </a:cubicBezTo>
                      <a:cubicBezTo>
                        <a:pt x="232707" y="185256"/>
                        <a:pt x="453054" y="161109"/>
                        <a:pt x="510769" y="146028"/>
                      </a:cubicBezTo>
                      <a:cubicBezTo>
                        <a:pt x="569586" y="128057"/>
                        <a:pt x="588048" y="54897"/>
                        <a:pt x="58519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楕円 206">
                  <a:extLst>
                    <a:ext uri="{FF2B5EF4-FFF2-40B4-BE49-F238E27FC236}">
                      <a16:creationId xmlns:a16="http://schemas.microsoft.com/office/drawing/2014/main" id="{FA3FFD19-BE47-4196-8E5F-5C5F8134527A}"/>
                    </a:ext>
                  </a:extLst>
                </p:cNvPr>
                <p:cNvSpPr/>
                <p:nvPr/>
              </p:nvSpPr>
              <p:spPr>
                <a:xfrm rot="19800000">
                  <a:off x="7430520" y="5029234"/>
                  <a:ext cx="45719" cy="9287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四角形: 上の 2 つの角を丸める 207">
                  <a:extLst>
                    <a:ext uri="{FF2B5EF4-FFF2-40B4-BE49-F238E27FC236}">
                      <a16:creationId xmlns:a16="http://schemas.microsoft.com/office/drawing/2014/main" id="{25194208-E86F-4452-A989-9FB070DABC2E}"/>
                    </a:ext>
                  </a:extLst>
                </p:cNvPr>
                <p:cNvSpPr/>
                <p:nvPr/>
              </p:nvSpPr>
              <p:spPr>
                <a:xfrm>
                  <a:off x="8052585" y="5605315"/>
                  <a:ext cx="177015" cy="795594"/>
                </a:xfrm>
                <a:prstGeom prst="round2SameRect">
                  <a:avLst>
                    <a:gd name="adj1" fmla="val 40353"/>
                    <a:gd name="adj2" fmla="val 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B7BE3748-AFAB-4CD0-B1CD-91973B67CEDF}"/>
                    </a:ext>
                  </a:extLst>
                </p:cNvPr>
                <p:cNvGrpSpPr/>
                <p:nvPr/>
              </p:nvGrpSpPr>
              <p:grpSpPr>
                <a:xfrm rot="20700000">
                  <a:off x="8005953" y="5765240"/>
                  <a:ext cx="256111" cy="194293"/>
                  <a:chOff x="8409398" y="5736265"/>
                  <a:chExt cx="256111" cy="194293"/>
                </a:xfrm>
              </p:grpSpPr>
              <p:sp>
                <p:nvSpPr>
                  <p:cNvPr id="225" name="台形 224">
                    <a:extLst>
                      <a:ext uri="{FF2B5EF4-FFF2-40B4-BE49-F238E27FC236}">
                        <a16:creationId xmlns:a16="http://schemas.microsoft.com/office/drawing/2014/main" id="{642DAF81-D454-46CF-8C91-7335A270957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8409398" y="5736265"/>
                    <a:ext cx="256111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6" name="台形 225">
                    <a:extLst>
                      <a:ext uri="{FF2B5EF4-FFF2-40B4-BE49-F238E27FC236}">
                        <a16:creationId xmlns:a16="http://schemas.microsoft.com/office/drawing/2014/main" id="{79645554-707B-4315-B274-606FD777F3B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8443623" y="5763030"/>
                    <a:ext cx="187662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7" name="台形 226">
                    <a:extLst>
                      <a:ext uri="{FF2B5EF4-FFF2-40B4-BE49-F238E27FC236}">
                        <a16:creationId xmlns:a16="http://schemas.microsoft.com/office/drawing/2014/main" id="{B2C717A5-6C00-4E1D-9ABC-45AB82C59B5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8496646" y="5776231"/>
                    <a:ext cx="79700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D2B9AF5A-0032-49E2-AFAF-029050D2164C}"/>
                    </a:ext>
                  </a:extLst>
                </p:cNvPr>
                <p:cNvSpPr/>
                <p:nvPr/>
              </p:nvSpPr>
              <p:spPr>
                <a:xfrm>
                  <a:off x="7925876" y="5439668"/>
                  <a:ext cx="404690" cy="404690"/>
                </a:xfrm>
                <a:custGeom>
                  <a:avLst/>
                  <a:gdLst>
                    <a:gd name="connsiteX0" fmla="*/ 202345 w 404690"/>
                    <a:gd name="connsiteY0" fmla="*/ 0 h 404690"/>
                    <a:gd name="connsiteX1" fmla="*/ 404690 w 404690"/>
                    <a:gd name="connsiteY1" fmla="*/ 202345 h 404690"/>
                    <a:gd name="connsiteX2" fmla="*/ 202345 w 404690"/>
                    <a:gd name="connsiteY2" fmla="*/ 404690 h 404690"/>
                    <a:gd name="connsiteX3" fmla="*/ 0 w 404690"/>
                    <a:gd name="connsiteY3" fmla="*/ 202345 h 404690"/>
                    <a:gd name="connsiteX4" fmla="*/ 15902 w 404690"/>
                    <a:gd name="connsiteY4" fmla="*/ 123583 h 404690"/>
                    <a:gd name="connsiteX5" fmla="*/ 38851 w 404690"/>
                    <a:gd name="connsiteY5" fmla="*/ 89544 h 404690"/>
                    <a:gd name="connsiteX6" fmla="*/ 89206 w 404690"/>
                    <a:gd name="connsiteY6" fmla="*/ 89544 h 404690"/>
                    <a:gd name="connsiteX7" fmla="*/ 89206 w 404690"/>
                    <a:gd name="connsiteY7" fmla="*/ 39079 h 404690"/>
                    <a:gd name="connsiteX8" fmla="*/ 123583 w 404690"/>
                    <a:gd name="connsiteY8" fmla="*/ 15902 h 404690"/>
                    <a:gd name="connsiteX9" fmla="*/ 202345 w 404690"/>
                    <a:gd name="connsiteY9" fmla="*/ 0 h 404690"/>
                    <a:gd name="connsiteX0" fmla="*/ 202345 w 404690"/>
                    <a:gd name="connsiteY0" fmla="*/ 0 h 404690"/>
                    <a:gd name="connsiteX1" fmla="*/ 404690 w 404690"/>
                    <a:gd name="connsiteY1" fmla="*/ 202345 h 404690"/>
                    <a:gd name="connsiteX2" fmla="*/ 202345 w 404690"/>
                    <a:gd name="connsiteY2" fmla="*/ 404690 h 404690"/>
                    <a:gd name="connsiteX3" fmla="*/ 0 w 404690"/>
                    <a:gd name="connsiteY3" fmla="*/ 202345 h 404690"/>
                    <a:gd name="connsiteX4" fmla="*/ 15902 w 404690"/>
                    <a:gd name="connsiteY4" fmla="*/ 123583 h 404690"/>
                    <a:gd name="connsiteX5" fmla="*/ 38851 w 404690"/>
                    <a:gd name="connsiteY5" fmla="*/ 89544 h 404690"/>
                    <a:gd name="connsiteX6" fmla="*/ 89206 w 404690"/>
                    <a:gd name="connsiteY6" fmla="*/ 39079 h 404690"/>
                    <a:gd name="connsiteX7" fmla="*/ 123583 w 404690"/>
                    <a:gd name="connsiteY7" fmla="*/ 15902 h 404690"/>
                    <a:gd name="connsiteX8" fmla="*/ 202345 w 404690"/>
                    <a:gd name="connsiteY8" fmla="*/ 0 h 404690"/>
                    <a:gd name="connsiteX0" fmla="*/ 38851 w 404690"/>
                    <a:gd name="connsiteY0" fmla="*/ 89544 h 404690"/>
                    <a:gd name="connsiteX1" fmla="*/ 89206 w 404690"/>
                    <a:gd name="connsiteY1" fmla="*/ 39079 h 404690"/>
                    <a:gd name="connsiteX2" fmla="*/ 123583 w 404690"/>
                    <a:gd name="connsiteY2" fmla="*/ 15902 h 404690"/>
                    <a:gd name="connsiteX3" fmla="*/ 202345 w 404690"/>
                    <a:gd name="connsiteY3" fmla="*/ 0 h 404690"/>
                    <a:gd name="connsiteX4" fmla="*/ 404690 w 404690"/>
                    <a:gd name="connsiteY4" fmla="*/ 202345 h 404690"/>
                    <a:gd name="connsiteX5" fmla="*/ 202345 w 404690"/>
                    <a:gd name="connsiteY5" fmla="*/ 404690 h 404690"/>
                    <a:gd name="connsiteX6" fmla="*/ 0 w 404690"/>
                    <a:gd name="connsiteY6" fmla="*/ 202345 h 404690"/>
                    <a:gd name="connsiteX7" fmla="*/ 15902 w 404690"/>
                    <a:gd name="connsiteY7" fmla="*/ 123583 h 404690"/>
                    <a:gd name="connsiteX8" fmla="*/ 130291 w 404690"/>
                    <a:gd name="connsiteY8" fmla="*/ 180984 h 404690"/>
                    <a:gd name="connsiteX0" fmla="*/ 38851 w 404690"/>
                    <a:gd name="connsiteY0" fmla="*/ 89544 h 404690"/>
                    <a:gd name="connsiteX1" fmla="*/ 89206 w 404690"/>
                    <a:gd name="connsiteY1" fmla="*/ 39079 h 404690"/>
                    <a:gd name="connsiteX2" fmla="*/ 123583 w 404690"/>
                    <a:gd name="connsiteY2" fmla="*/ 15902 h 404690"/>
                    <a:gd name="connsiteX3" fmla="*/ 202345 w 404690"/>
                    <a:gd name="connsiteY3" fmla="*/ 0 h 404690"/>
                    <a:gd name="connsiteX4" fmla="*/ 404690 w 404690"/>
                    <a:gd name="connsiteY4" fmla="*/ 202345 h 404690"/>
                    <a:gd name="connsiteX5" fmla="*/ 202345 w 404690"/>
                    <a:gd name="connsiteY5" fmla="*/ 404690 h 404690"/>
                    <a:gd name="connsiteX6" fmla="*/ 0 w 404690"/>
                    <a:gd name="connsiteY6" fmla="*/ 202345 h 404690"/>
                    <a:gd name="connsiteX7" fmla="*/ 15902 w 404690"/>
                    <a:gd name="connsiteY7" fmla="*/ 123583 h 404690"/>
                    <a:gd name="connsiteX0" fmla="*/ 89206 w 404690"/>
                    <a:gd name="connsiteY0" fmla="*/ 39079 h 404690"/>
                    <a:gd name="connsiteX1" fmla="*/ 123583 w 404690"/>
                    <a:gd name="connsiteY1" fmla="*/ 15902 h 404690"/>
                    <a:gd name="connsiteX2" fmla="*/ 202345 w 404690"/>
                    <a:gd name="connsiteY2" fmla="*/ 0 h 404690"/>
                    <a:gd name="connsiteX3" fmla="*/ 404690 w 404690"/>
                    <a:gd name="connsiteY3" fmla="*/ 202345 h 404690"/>
                    <a:gd name="connsiteX4" fmla="*/ 202345 w 404690"/>
                    <a:gd name="connsiteY4" fmla="*/ 404690 h 404690"/>
                    <a:gd name="connsiteX5" fmla="*/ 0 w 404690"/>
                    <a:gd name="connsiteY5" fmla="*/ 202345 h 404690"/>
                    <a:gd name="connsiteX6" fmla="*/ 15902 w 404690"/>
                    <a:gd name="connsiteY6" fmla="*/ 123583 h 404690"/>
                    <a:gd name="connsiteX0" fmla="*/ 123583 w 404690"/>
                    <a:gd name="connsiteY0" fmla="*/ 15902 h 404690"/>
                    <a:gd name="connsiteX1" fmla="*/ 202345 w 404690"/>
                    <a:gd name="connsiteY1" fmla="*/ 0 h 404690"/>
                    <a:gd name="connsiteX2" fmla="*/ 404690 w 404690"/>
                    <a:gd name="connsiteY2" fmla="*/ 202345 h 404690"/>
                    <a:gd name="connsiteX3" fmla="*/ 202345 w 404690"/>
                    <a:gd name="connsiteY3" fmla="*/ 404690 h 404690"/>
                    <a:gd name="connsiteX4" fmla="*/ 0 w 404690"/>
                    <a:gd name="connsiteY4" fmla="*/ 202345 h 404690"/>
                    <a:gd name="connsiteX5" fmla="*/ 15902 w 404690"/>
                    <a:gd name="connsiteY5" fmla="*/ 123583 h 404690"/>
                    <a:gd name="connsiteX0" fmla="*/ 123583 w 404690"/>
                    <a:gd name="connsiteY0" fmla="*/ 15902 h 404690"/>
                    <a:gd name="connsiteX1" fmla="*/ 202345 w 404690"/>
                    <a:gd name="connsiteY1" fmla="*/ 0 h 404690"/>
                    <a:gd name="connsiteX2" fmla="*/ 404690 w 404690"/>
                    <a:gd name="connsiteY2" fmla="*/ 202345 h 404690"/>
                    <a:gd name="connsiteX3" fmla="*/ 202345 w 404690"/>
                    <a:gd name="connsiteY3" fmla="*/ 404690 h 404690"/>
                    <a:gd name="connsiteX4" fmla="*/ 0 w 404690"/>
                    <a:gd name="connsiteY4" fmla="*/ 202345 h 4046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690" h="404690">
                      <a:moveTo>
                        <a:pt x="123583" y="15902"/>
                      </a:moveTo>
                      <a:cubicBezTo>
                        <a:pt x="147792" y="5662"/>
                        <a:pt x="174407" y="0"/>
                        <a:pt x="202345" y="0"/>
                      </a:cubicBezTo>
                      <a:cubicBezTo>
                        <a:pt x="314097" y="0"/>
                        <a:pt x="404690" y="90593"/>
                        <a:pt x="404690" y="202345"/>
                      </a:cubicBezTo>
                      <a:cubicBezTo>
                        <a:pt x="404690" y="314097"/>
                        <a:pt x="314097" y="404690"/>
                        <a:pt x="202345" y="404690"/>
                      </a:cubicBezTo>
                      <a:cubicBezTo>
                        <a:pt x="90593" y="404690"/>
                        <a:pt x="0" y="314097"/>
                        <a:pt x="0" y="202345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2126E925-4222-4FF1-BC11-48A775E30C8C}"/>
                    </a:ext>
                  </a:extLst>
                </p:cNvPr>
                <p:cNvSpPr/>
                <p:nvPr/>
              </p:nvSpPr>
              <p:spPr>
                <a:xfrm>
                  <a:off x="7497928" y="5450034"/>
                  <a:ext cx="372041" cy="734864"/>
                </a:xfrm>
                <a:custGeom>
                  <a:avLst/>
                  <a:gdLst>
                    <a:gd name="connsiteX0" fmla="*/ 1 w 336964"/>
                    <a:gd name="connsiteY0" fmla="*/ 0 h 734864"/>
                    <a:gd name="connsiteX1" fmla="*/ 10793 w 336964"/>
                    <a:gd name="connsiteY1" fmla="*/ 0 h 734864"/>
                    <a:gd name="connsiteX2" fmla="*/ 9111 w 336964"/>
                    <a:gd name="connsiteY2" fmla="*/ 3393 h 734864"/>
                    <a:gd name="connsiteX3" fmla="*/ 2429 w 336964"/>
                    <a:gd name="connsiteY3" fmla="*/ 36875 h 734864"/>
                    <a:gd name="connsiteX4" fmla="*/ 268170 w 336964"/>
                    <a:gd name="connsiteY4" fmla="*/ 75077 h 734864"/>
                    <a:gd name="connsiteX5" fmla="*/ 325749 w 336964"/>
                    <a:gd name="connsiteY5" fmla="*/ 15911 h 734864"/>
                    <a:gd name="connsiteX6" fmla="*/ 329922 w 336964"/>
                    <a:gd name="connsiteY6" fmla="*/ 0 h 734864"/>
                    <a:gd name="connsiteX7" fmla="*/ 336964 w 336964"/>
                    <a:gd name="connsiteY7" fmla="*/ 0 h 734864"/>
                    <a:gd name="connsiteX8" fmla="*/ 336964 w 336964"/>
                    <a:gd name="connsiteY8" fmla="*/ 566382 h 734864"/>
                    <a:gd name="connsiteX9" fmla="*/ 168482 w 336964"/>
                    <a:gd name="connsiteY9" fmla="*/ 734864 h 734864"/>
                    <a:gd name="connsiteX10" fmla="*/ 0 w 336964"/>
                    <a:gd name="connsiteY10" fmla="*/ 566382 h 734864"/>
                    <a:gd name="connsiteX11" fmla="*/ 1 w 336964"/>
                    <a:gd name="connsiteY11" fmla="*/ 0 h 734864"/>
                    <a:gd name="connsiteX0" fmla="*/ 9651 w 346615"/>
                    <a:gd name="connsiteY0" fmla="*/ 566382 h 734864"/>
                    <a:gd name="connsiteX1" fmla="*/ 20444 w 346615"/>
                    <a:gd name="connsiteY1" fmla="*/ 0 h 734864"/>
                    <a:gd name="connsiteX2" fmla="*/ 18762 w 346615"/>
                    <a:gd name="connsiteY2" fmla="*/ 3393 h 734864"/>
                    <a:gd name="connsiteX3" fmla="*/ 12080 w 346615"/>
                    <a:gd name="connsiteY3" fmla="*/ 36875 h 734864"/>
                    <a:gd name="connsiteX4" fmla="*/ 277821 w 346615"/>
                    <a:gd name="connsiteY4" fmla="*/ 75077 h 734864"/>
                    <a:gd name="connsiteX5" fmla="*/ 335400 w 346615"/>
                    <a:gd name="connsiteY5" fmla="*/ 15911 h 734864"/>
                    <a:gd name="connsiteX6" fmla="*/ 339573 w 346615"/>
                    <a:gd name="connsiteY6" fmla="*/ 0 h 734864"/>
                    <a:gd name="connsiteX7" fmla="*/ 346615 w 346615"/>
                    <a:gd name="connsiteY7" fmla="*/ 0 h 734864"/>
                    <a:gd name="connsiteX8" fmla="*/ 346615 w 346615"/>
                    <a:gd name="connsiteY8" fmla="*/ 566382 h 734864"/>
                    <a:gd name="connsiteX9" fmla="*/ 178133 w 346615"/>
                    <a:gd name="connsiteY9" fmla="*/ 734864 h 734864"/>
                    <a:gd name="connsiteX10" fmla="*/ 9651 w 346615"/>
                    <a:gd name="connsiteY10" fmla="*/ 566382 h 734864"/>
                    <a:gd name="connsiteX0" fmla="*/ 7820 w 357484"/>
                    <a:gd name="connsiteY0" fmla="*/ 566382 h 734864"/>
                    <a:gd name="connsiteX1" fmla="*/ 31313 w 357484"/>
                    <a:gd name="connsiteY1" fmla="*/ 0 h 734864"/>
                    <a:gd name="connsiteX2" fmla="*/ 29631 w 357484"/>
                    <a:gd name="connsiteY2" fmla="*/ 3393 h 734864"/>
                    <a:gd name="connsiteX3" fmla="*/ 22949 w 357484"/>
                    <a:gd name="connsiteY3" fmla="*/ 36875 h 734864"/>
                    <a:gd name="connsiteX4" fmla="*/ 288690 w 357484"/>
                    <a:gd name="connsiteY4" fmla="*/ 75077 h 734864"/>
                    <a:gd name="connsiteX5" fmla="*/ 346269 w 357484"/>
                    <a:gd name="connsiteY5" fmla="*/ 15911 h 734864"/>
                    <a:gd name="connsiteX6" fmla="*/ 350442 w 357484"/>
                    <a:gd name="connsiteY6" fmla="*/ 0 h 734864"/>
                    <a:gd name="connsiteX7" fmla="*/ 357484 w 357484"/>
                    <a:gd name="connsiteY7" fmla="*/ 0 h 734864"/>
                    <a:gd name="connsiteX8" fmla="*/ 357484 w 357484"/>
                    <a:gd name="connsiteY8" fmla="*/ 566382 h 734864"/>
                    <a:gd name="connsiteX9" fmla="*/ 189002 w 357484"/>
                    <a:gd name="connsiteY9" fmla="*/ 734864 h 734864"/>
                    <a:gd name="connsiteX10" fmla="*/ 7820 w 357484"/>
                    <a:gd name="connsiteY10" fmla="*/ 566382 h 734864"/>
                    <a:gd name="connsiteX0" fmla="*/ 14329 w 363993"/>
                    <a:gd name="connsiteY0" fmla="*/ 566382 h 734864"/>
                    <a:gd name="connsiteX1" fmla="*/ 37822 w 363993"/>
                    <a:gd name="connsiteY1" fmla="*/ 0 h 734864"/>
                    <a:gd name="connsiteX2" fmla="*/ 36140 w 363993"/>
                    <a:gd name="connsiteY2" fmla="*/ 3393 h 734864"/>
                    <a:gd name="connsiteX3" fmla="*/ 29458 w 363993"/>
                    <a:gd name="connsiteY3" fmla="*/ 36875 h 734864"/>
                    <a:gd name="connsiteX4" fmla="*/ 295199 w 363993"/>
                    <a:gd name="connsiteY4" fmla="*/ 75077 h 734864"/>
                    <a:gd name="connsiteX5" fmla="*/ 352778 w 363993"/>
                    <a:gd name="connsiteY5" fmla="*/ 15911 h 734864"/>
                    <a:gd name="connsiteX6" fmla="*/ 356951 w 363993"/>
                    <a:gd name="connsiteY6" fmla="*/ 0 h 734864"/>
                    <a:gd name="connsiteX7" fmla="*/ 363993 w 363993"/>
                    <a:gd name="connsiteY7" fmla="*/ 0 h 734864"/>
                    <a:gd name="connsiteX8" fmla="*/ 363993 w 363993"/>
                    <a:gd name="connsiteY8" fmla="*/ 566382 h 734864"/>
                    <a:gd name="connsiteX9" fmla="*/ 195511 w 363993"/>
                    <a:gd name="connsiteY9" fmla="*/ 734864 h 734864"/>
                    <a:gd name="connsiteX10" fmla="*/ 14329 w 363993"/>
                    <a:gd name="connsiteY10" fmla="*/ 566382 h 734864"/>
                    <a:gd name="connsiteX0" fmla="*/ 14329 w 363993"/>
                    <a:gd name="connsiteY0" fmla="*/ 566382 h 734864"/>
                    <a:gd name="connsiteX1" fmla="*/ 37822 w 363993"/>
                    <a:gd name="connsiteY1" fmla="*/ 0 h 734864"/>
                    <a:gd name="connsiteX2" fmla="*/ 36140 w 363993"/>
                    <a:gd name="connsiteY2" fmla="*/ 3393 h 734864"/>
                    <a:gd name="connsiteX3" fmla="*/ 29458 w 363993"/>
                    <a:gd name="connsiteY3" fmla="*/ 36875 h 734864"/>
                    <a:gd name="connsiteX4" fmla="*/ 295199 w 363993"/>
                    <a:gd name="connsiteY4" fmla="*/ 75077 h 734864"/>
                    <a:gd name="connsiteX5" fmla="*/ 352778 w 363993"/>
                    <a:gd name="connsiteY5" fmla="*/ 15911 h 734864"/>
                    <a:gd name="connsiteX6" fmla="*/ 356951 w 363993"/>
                    <a:gd name="connsiteY6" fmla="*/ 0 h 734864"/>
                    <a:gd name="connsiteX7" fmla="*/ 363993 w 363993"/>
                    <a:gd name="connsiteY7" fmla="*/ 0 h 734864"/>
                    <a:gd name="connsiteX8" fmla="*/ 363993 w 363993"/>
                    <a:gd name="connsiteY8" fmla="*/ 566382 h 734864"/>
                    <a:gd name="connsiteX9" fmla="*/ 195511 w 363993"/>
                    <a:gd name="connsiteY9" fmla="*/ 734864 h 734864"/>
                    <a:gd name="connsiteX10" fmla="*/ 14329 w 363993"/>
                    <a:gd name="connsiteY10" fmla="*/ 566382 h 734864"/>
                    <a:gd name="connsiteX0" fmla="*/ 14329 w 363993"/>
                    <a:gd name="connsiteY0" fmla="*/ 566382 h 734864"/>
                    <a:gd name="connsiteX1" fmla="*/ 37822 w 363993"/>
                    <a:gd name="connsiteY1" fmla="*/ 0 h 734864"/>
                    <a:gd name="connsiteX2" fmla="*/ 29458 w 363993"/>
                    <a:gd name="connsiteY2" fmla="*/ 36875 h 734864"/>
                    <a:gd name="connsiteX3" fmla="*/ 295199 w 363993"/>
                    <a:gd name="connsiteY3" fmla="*/ 75077 h 734864"/>
                    <a:gd name="connsiteX4" fmla="*/ 352778 w 363993"/>
                    <a:gd name="connsiteY4" fmla="*/ 15911 h 734864"/>
                    <a:gd name="connsiteX5" fmla="*/ 356951 w 363993"/>
                    <a:gd name="connsiteY5" fmla="*/ 0 h 734864"/>
                    <a:gd name="connsiteX6" fmla="*/ 363993 w 363993"/>
                    <a:gd name="connsiteY6" fmla="*/ 0 h 734864"/>
                    <a:gd name="connsiteX7" fmla="*/ 363993 w 363993"/>
                    <a:gd name="connsiteY7" fmla="*/ 566382 h 734864"/>
                    <a:gd name="connsiteX8" fmla="*/ 195511 w 363993"/>
                    <a:gd name="connsiteY8" fmla="*/ 734864 h 734864"/>
                    <a:gd name="connsiteX9" fmla="*/ 14329 w 363993"/>
                    <a:gd name="connsiteY9" fmla="*/ 566382 h 734864"/>
                    <a:gd name="connsiteX0" fmla="*/ 14329 w 363993"/>
                    <a:gd name="connsiteY0" fmla="*/ 566382 h 734864"/>
                    <a:gd name="connsiteX1" fmla="*/ 37822 w 363993"/>
                    <a:gd name="connsiteY1" fmla="*/ 0 h 734864"/>
                    <a:gd name="connsiteX2" fmla="*/ 42158 w 363993"/>
                    <a:gd name="connsiteY2" fmla="*/ 40050 h 734864"/>
                    <a:gd name="connsiteX3" fmla="*/ 295199 w 363993"/>
                    <a:gd name="connsiteY3" fmla="*/ 75077 h 734864"/>
                    <a:gd name="connsiteX4" fmla="*/ 352778 w 363993"/>
                    <a:gd name="connsiteY4" fmla="*/ 15911 h 734864"/>
                    <a:gd name="connsiteX5" fmla="*/ 356951 w 363993"/>
                    <a:gd name="connsiteY5" fmla="*/ 0 h 734864"/>
                    <a:gd name="connsiteX6" fmla="*/ 363993 w 363993"/>
                    <a:gd name="connsiteY6" fmla="*/ 0 h 734864"/>
                    <a:gd name="connsiteX7" fmla="*/ 363993 w 363993"/>
                    <a:gd name="connsiteY7" fmla="*/ 566382 h 734864"/>
                    <a:gd name="connsiteX8" fmla="*/ 195511 w 363993"/>
                    <a:gd name="connsiteY8" fmla="*/ 734864 h 734864"/>
                    <a:gd name="connsiteX9" fmla="*/ 14329 w 363993"/>
                    <a:gd name="connsiteY9" fmla="*/ 566382 h 734864"/>
                    <a:gd name="connsiteX0" fmla="*/ 20044 w 369708"/>
                    <a:gd name="connsiteY0" fmla="*/ 566382 h 734864"/>
                    <a:gd name="connsiteX1" fmla="*/ 43537 w 369708"/>
                    <a:gd name="connsiteY1" fmla="*/ 0 h 734864"/>
                    <a:gd name="connsiteX2" fmla="*/ 47873 w 369708"/>
                    <a:gd name="connsiteY2" fmla="*/ 40050 h 734864"/>
                    <a:gd name="connsiteX3" fmla="*/ 300914 w 369708"/>
                    <a:gd name="connsiteY3" fmla="*/ 75077 h 734864"/>
                    <a:gd name="connsiteX4" fmla="*/ 358493 w 369708"/>
                    <a:gd name="connsiteY4" fmla="*/ 15911 h 734864"/>
                    <a:gd name="connsiteX5" fmla="*/ 362666 w 369708"/>
                    <a:gd name="connsiteY5" fmla="*/ 0 h 734864"/>
                    <a:gd name="connsiteX6" fmla="*/ 369708 w 369708"/>
                    <a:gd name="connsiteY6" fmla="*/ 0 h 734864"/>
                    <a:gd name="connsiteX7" fmla="*/ 369708 w 369708"/>
                    <a:gd name="connsiteY7" fmla="*/ 566382 h 734864"/>
                    <a:gd name="connsiteX8" fmla="*/ 201226 w 369708"/>
                    <a:gd name="connsiteY8" fmla="*/ 734864 h 734864"/>
                    <a:gd name="connsiteX9" fmla="*/ 20044 w 369708"/>
                    <a:gd name="connsiteY9" fmla="*/ 566382 h 734864"/>
                    <a:gd name="connsiteX0" fmla="*/ 22377 w 372041"/>
                    <a:gd name="connsiteY0" fmla="*/ 566382 h 734864"/>
                    <a:gd name="connsiteX1" fmla="*/ 45870 w 372041"/>
                    <a:gd name="connsiteY1" fmla="*/ 0 h 734864"/>
                    <a:gd name="connsiteX2" fmla="*/ 50206 w 372041"/>
                    <a:gd name="connsiteY2" fmla="*/ 40050 h 734864"/>
                    <a:gd name="connsiteX3" fmla="*/ 303247 w 372041"/>
                    <a:gd name="connsiteY3" fmla="*/ 75077 h 734864"/>
                    <a:gd name="connsiteX4" fmla="*/ 360826 w 372041"/>
                    <a:gd name="connsiteY4" fmla="*/ 15911 h 734864"/>
                    <a:gd name="connsiteX5" fmla="*/ 364999 w 372041"/>
                    <a:gd name="connsiteY5" fmla="*/ 0 h 734864"/>
                    <a:gd name="connsiteX6" fmla="*/ 372041 w 372041"/>
                    <a:gd name="connsiteY6" fmla="*/ 0 h 734864"/>
                    <a:gd name="connsiteX7" fmla="*/ 372041 w 372041"/>
                    <a:gd name="connsiteY7" fmla="*/ 566382 h 734864"/>
                    <a:gd name="connsiteX8" fmla="*/ 203559 w 372041"/>
                    <a:gd name="connsiteY8" fmla="*/ 734864 h 734864"/>
                    <a:gd name="connsiteX9" fmla="*/ 22377 w 372041"/>
                    <a:gd name="connsiteY9" fmla="*/ 566382 h 734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72041" h="734864">
                      <a:moveTo>
                        <a:pt x="22377" y="566382"/>
                      </a:moveTo>
                      <a:cubicBezTo>
                        <a:pt x="-19780" y="415330"/>
                        <a:pt x="3077" y="116056"/>
                        <a:pt x="45870" y="0"/>
                      </a:cubicBezTo>
                      <a:lnTo>
                        <a:pt x="50206" y="40050"/>
                      </a:lnTo>
                      <a:cubicBezTo>
                        <a:pt x="50603" y="117480"/>
                        <a:pt x="248172" y="90158"/>
                        <a:pt x="303247" y="75077"/>
                      </a:cubicBezTo>
                      <a:cubicBezTo>
                        <a:pt x="331310" y="66092"/>
                        <a:pt x="349746" y="43309"/>
                        <a:pt x="360826" y="15911"/>
                      </a:cubicBezTo>
                      <a:lnTo>
                        <a:pt x="364999" y="0"/>
                      </a:lnTo>
                      <a:lnTo>
                        <a:pt x="372041" y="0"/>
                      </a:lnTo>
                      <a:cubicBezTo>
                        <a:pt x="372041" y="188794"/>
                        <a:pt x="352991" y="361713"/>
                        <a:pt x="372041" y="566382"/>
                      </a:cubicBezTo>
                      <a:cubicBezTo>
                        <a:pt x="372041" y="659432"/>
                        <a:pt x="296609" y="734864"/>
                        <a:pt x="203559" y="734864"/>
                      </a:cubicBezTo>
                      <a:cubicBezTo>
                        <a:pt x="110509" y="734864"/>
                        <a:pt x="22377" y="659432"/>
                        <a:pt x="22377" y="566382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円/楕円 91">
                  <a:extLst>
                    <a:ext uri="{FF2B5EF4-FFF2-40B4-BE49-F238E27FC236}">
                      <a16:creationId xmlns:a16="http://schemas.microsoft.com/office/drawing/2014/main" id="{A4B93268-D9CA-4B1E-A1DF-1CD1F78142A8}"/>
                    </a:ext>
                  </a:extLst>
                </p:cNvPr>
                <p:cNvSpPr/>
                <p:nvPr/>
              </p:nvSpPr>
              <p:spPr>
                <a:xfrm>
                  <a:off x="7613299" y="5605278"/>
                  <a:ext cx="54326" cy="72666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円/楕円 92">
                  <a:extLst>
                    <a:ext uri="{FF2B5EF4-FFF2-40B4-BE49-F238E27FC236}">
                      <a16:creationId xmlns:a16="http://schemas.microsoft.com/office/drawing/2014/main" id="{C4A4C3C9-92D9-4BD0-BFF9-E1CAF4112BF6}"/>
                    </a:ext>
                  </a:extLst>
                </p:cNvPr>
                <p:cNvSpPr/>
                <p:nvPr/>
              </p:nvSpPr>
              <p:spPr>
                <a:xfrm>
                  <a:off x="7613299" y="5739694"/>
                  <a:ext cx="54326" cy="72666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円/楕円 93">
                  <a:extLst>
                    <a:ext uri="{FF2B5EF4-FFF2-40B4-BE49-F238E27FC236}">
                      <a16:creationId xmlns:a16="http://schemas.microsoft.com/office/drawing/2014/main" id="{95F3F890-4B5E-4010-8BC8-EA1C54795D0A}"/>
                    </a:ext>
                  </a:extLst>
                </p:cNvPr>
                <p:cNvSpPr/>
                <p:nvPr/>
              </p:nvSpPr>
              <p:spPr>
                <a:xfrm>
                  <a:off x="7613299" y="5874109"/>
                  <a:ext cx="54326" cy="72666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6103E82C-0DB6-4915-818D-D15CAE8966FE}"/>
                    </a:ext>
                  </a:extLst>
                </p:cNvPr>
                <p:cNvSpPr/>
                <p:nvPr/>
              </p:nvSpPr>
              <p:spPr>
                <a:xfrm rot="2441424">
                  <a:off x="7513349" y="4242165"/>
                  <a:ext cx="724501" cy="438632"/>
                </a:xfrm>
                <a:custGeom>
                  <a:avLst/>
                  <a:gdLst>
                    <a:gd name="connsiteX0" fmla="*/ 589110 w 1178221"/>
                    <a:gd name="connsiteY0" fmla="*/ 0 h 706886"/>
                    <a:gd name="connsiteX1" fmla="*/ 1144085 w 1178221"/>
                    <a:gd name="connsiteY1" fmla="*/ 272102 h 706886"/>
                    <a:gd name="connsiteX2" fmla="*/ 1178221 w 1178221"/>
                    <a:gd name="connsiteY2" fmla="*/ 353443 h 706886"/>
                    <a:gd name="connsiteX3" fmla="*/ 1144085 w 1178221"/>
                    <a:gd name="connsiteY3" fmla="*/ 434784 h 706886"/>
                    <a:gd name="connsiteX4" fmla="*/ 589110 w 1178221"/>
                    <a:gd name="connsiteY4" fmla="*/ 706886 h 706886"/>
                    <a:gd name="connsiteX5" fmla="*/ 34136 w 1178221"/>
                    <a:gd name="connsiteY5" fmla="*/ 434784 h 706886"/>
                    <a:gd name="connsiteX6" fmla="*/ 0 w 1178221"/>
                    <a:gd name="connsiteY6" fmla="*/ 353443 h 706886"/>
                    <a:gd name="connsiteX7" fmla="*/ 34136 w 1178221"/>
                    <a:gd name="connsiteY7" fmla="*/ 272102 h 706886"/>
                    <a:gd name="connsiteX8" fmla="*/ 589110 w 1178221"/>
                    <a:gd name="connsiteY8" fmla="*/ 0 h 706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8221" h="706886">
                      <a:moveTo>
                        <a:pt x="589110" y="0"/>
                      </a:moveTo>
                      <a:cubicBezTo>
                        <a:pt x="838594" y="0"/>
                        <a:pt x="1052650" y="112199"/>
                        <a:pt x="1144085" y="272102"/>
                      </a:cubicBezTo>
                      <a:lnTo>
                        <a:pt x="1178221" y="353443"/>
                      </a:lnTo>
                      <a:lnTo>
                        <a:pt x="1144085" y="434784"/>
                      </a:lnTo>
                      <a:cubicBezTo>
                        <a:pt x="1052650" y="594687"/>
                        <a:pt x="838594" y="706886"/>
                        <a:pt x="589110" y="706886"/>
                      </a:cubicBezTo>
                      <a:cubicBezTo>
                        <a:pt x="339627" y="706886"/>
                        <a:pt x="125571" y="594687"/>
                        <a:pt x="34136" y="434784"/>
                      </a:cubicBezTo>
                      <a:lnTo>
                        <a:pt x="0" y="353443"/>
                      </a:lnTo>
                      <a:lnTo>
                        <a:pt x="34136" y="272102"/>
                      </a:lnTo>
                      <a:cubicBezTo>
                        <a:pt x="125571" y="112199"/>
                        <a:pt x="339627" y="0"/>
                        <a:pt x="589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96487E37-2F50-4A50-B076-11244A75E3A4}"/>
                    </a:ext>
                  </a:extLst>
                </p:cNvPr>
                <p:cNvSpPr/>
                <p:nvPr/>
              </p:nvSpPr>
              <p:spPr>
                <a:xfrm rot="18900000">
                  <a:off x="7114028" y="4296888"/>
                  <a:ext cx="565795" cy="284996"/>
                </a:xfrm>
                <a:custGeom>
                  <a:avLst/>
                  <a:gdLst>
                    <a:gd name="connsiteX0" fmla="*/ 589110 w 1178221"/>
                    <a:gd name="connsiteY0" fmla="*/ 0 h 706886"/>
                    <a:gd name="connsiteX1" fmla="*/ 1144085 w 1178221"/>
                    <a:gd name="connsiteY1" fmla="*/ 272102 h 706886"/>
                    <a:gd name="connsiteX2" fmla="*/ 1178221 w 1178221"/>
                    <a:gd name="connsiteY2" fmla="*/ 353443 h 706886"/>
                    <a:gd name="connsiteX3" fmla="*/ 1144085 w 1178221"/>
                    <a:gd name="connsiteY3" fmla="*/ 434784 h 706886"/>
                    <a:gd name="connsiteX4" fmla="*/ 589110 w 1178221"/>
                    <a:gd name="connsiteY4" fmla="*/ 706886 h 706886"/>
                    <a:gd name="connsiteX5" fmla="*/ 34136 w 1178221"/>
                    <a:gd name="connsiteY5" fmla="*/ 434784 h 706886"/>
                    <a:gd name="connsiteX6" fmla="*/ 0 w 1178221"/>
                    <a:gd name="connsiteY6" fmla="*/ 353443 h 706886"/>
                    <a:gd name="connsiteX7" fmla="*/ 34136 w 1178221"/>
                    <a:gd name="connsiteY7" fmla="*/ 272102 h 706886"/>
                    <a:gd name="connsiteX8" fmla="*/ 589110 w 1178221"/>
                    <a:gd name="connsiteY8" fmla="*/ 0 h 706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8221" h="706886">
                      <a:moveTo>
                        <a:pt x="589110" y="0"/>
                      </a:moveTo>
                      <a:cubicBezTo>
                        <a:pt x="838594" y="0"/>
                        <a:pt x="1052650" y="112199"/>
                        <a:pt x="1144085" y="272102"/>
                      </a:cubicBezTo>
                      <a:lnTo>
                        <a:pt x="1178221" y="353443"/>
                      </a:lnTo>
                      <a:lnTo>
                        <a:pt x="1144085" y="434784"/>
                      </a:lnTo>
                      <a:cubicBezTo>
                        <a:pt x="1052650" y="594687"/>
                        <a:pt x="838594" y="706886"/>
                        <a:pt x="589110" y="706886"/>
                      </a:cubicBezTo>
                      <a:cubicBezTo>
                        <a:pt x="339627" y="706886"/>
                        <a:pt x="125571" y="594687"/>
                        <a:pt x="34136" y="434784"/>
                      </a:cubicBezTo>
                      <a:lnTo>
                        <a:pt x="0" y="353443"/>
                      </a:lnTo>
                      <a:lnTo>
                        <a:pt x="34136" y="272102"/>
                      </a:lnTo>
                      <a:cubicBezTo>
                        <a:pt x="125571" y="112199"/>
                        <a:pt x="339627" y="0"/>
                        <a:pt x="589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円/楕円 368">
                  <a:extLst>
                    <a:ext uri="{FF2B5EF4-FFF2-40B4-BE49-F238E27FC236}">
                      <a16:creationId xmlns:a16="http://schemas.microsoft.com/office/drawing/2014/main" id="{83E38033-5669-47E9-9362-9E7C9AF271FA}"/>
                    </a:ext>
                  </a:extLst>
                </p:cNvPr>
                <p:cNvSpPr/>
                <p:nvPr/>
              </p:nvSpPr>
              <p:spPr>
                <a:xfrm rot="900000" flipH="1">
                  <a:off x="8001301" y="4690580"/>
                  <a:ext cx="203820" cy="337309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369">
                  <a:extLst>
                    <a:ext uri="{FF2B5EF4-FFF2-40B4-BE49-F238E27FC236}">
                      <a16:creationId xmlns:a16="http://schemas.microsoft.com/office/drawing/2014/main" id="{E9F6500C-12E4-410B-8D75-186B0A1B76C7}"/>
                    </a:ext>
                  </a:extLst>
                </p:cNvPr>
                <p:cNvSpPr/>
                <p:nvPr/>
              </p:nvSpPr>
              <p:spPr>
                <a:xfrm rot="900000" flipH="1">
                  <a:off x="8045276" y="4749134"/>
                  <a:ext cx="120663" cy="221097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9" name="グループ化 218">
                  <a:extLst>
                    <a:ext uri="{FF2B5EF4-FFF2-40B4-BE49-F238E27FC236}">
                      <a16:creationId xmlns:a16="http://schemas.microsoft.com/office/drawing/2014/main" id="{27F7809C-37CD-45D0-878A-127B0943F523}"/>
                    </a:ext>
                  </a:extLst>
                </p:cNvPr>
                <p:cNvGrpSpPr/>
                <p:nvPr/>
              </p:nvGrpSpPr>
              <p:grpSpPr>
                <a:xfrm rot="2700000">
                  <a:off x="7935913" y="4368017"/>
                  <a:ext cx="324369" cy="197711"/>
                  <a:chOff x="5774806" y="3688995"/>
                  <a:chExt cx="746934" cy="451547"/>
                </a:xfrm>
              </p:grpSpPr>
              <p:sp>
                <p:nvSpPr>
                  <p:cNvPr id="222" name="台形 221">
                    <a:extLst>
                      <a:ext uri="{FF2B5EF4-FFF2-40B4-BE49-F238E27FC236}">
                        <a16:creationId xmlns:a16="http://schemas.microsoft.com/office/drawing/2014/main" id="{8E03429F-66D6-49FA-B20B-45FB731E9DC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714392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3" name="台形 222">
                    <a:extLst>
                      <a:ext uri="{FF2B5EF4-FFF2-40B4-BE49-F238E27FC236}">
                        <a16:creationId xmlns:a16="http://schemas.microsoft.com/office/drawing/2014/main" id="{A7AAA8DE-C594-4CB1-B7CA-F21B6902D4ED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6130607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4" name="楕円 223">
                    <a:extLst>
                      <a:ext uri="{FF2B5EF4-FFF2-40B4-BE49-F238E27FC236}">
                        <a16:creationId xmlns:a16="http://schemas.microsoft.com/office/drawing/2014/main" id="{B911186C-E0A8-4BCD-9BA8-C7A5E0E75643}"/>
                      </a:ext>
                    </a:extLst>
                  </p:cNvPr>
                  <p:cNvSpPr/>
                  <p:nvPr/>
                </p:nvSpPr>
                <p:spPr>
                  <a:xfrm>
                    <a:off x="6032271" y="3775075"/>
                    <a:ext cx="232004" cy="27938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0" name="円/楕円 27">
                  <a:extLst>
                    <a:ext uri="{FF2B5EF4-FFF2-40B4-BE49-F238E27FC236}">
                      <a16:creationId xmlns:a16="http://schemas.microsoft.com/office/drawing/2014/main" id="{494E87FE-142E-42EA-8B0C-14C40A20D57B}"/>
                    </a:ext>
                  </a:extLst>
                </p:cNvPr>
                <p:cNvSpPr/>
                <p:nvPr/>
              </p:nvSpPr>
              <p:spPr>
                <a:xfrm>
                  <a:off x="7598045" y="4631760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1" name="円/楕円 27">
                  <a:extLst>
                    <a:ext uri="{FF2B5EF4-FFF2-40B4-BE49-F238E27FC236}">
                      <a16:creationId xmlns:a16="http://schemas.microsoft.com/office/drawing/2014/main" id="{F0479E3C-61DF-48E2-B3D3-4BE510970D1F}"/>
                    </a:ext>
                  </a:extLst>
                </p:cNvPr>
                <p:cNvSpPr/>
                <p:nvPr/>
              </p:nvSpPr>
              <p:spPr>
                <a:xfrm>
                  <a:off x="7267845" y="4631760"/>
                  <a:ext cx="160790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2" name="円/楕円 27">
                <a:extLst>
                  <a:ext uri="{FF2B5EF4-FFF2-40B4-BE49-F238E27FC236}">
                    <a16:creationId xmlns:a16="http://schemas.microsoft.com/office/drawing/2014/main" id="{9ECE9221-8EF4-4DBE-9B98-1D9A6936B96A}"/>
                  </a:ext>
                </a:extLst>
              </p:cNvPr>
              <p:cNvSpPr/>
              <p:nvPr/>
            </p:nvSpPr>
            <p:spPr>
              <a:xfrm rot="6649173">
                <a:off x="7709491" y="5065347"/>
                <a:ext cx="220132" cy="6126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53788105-697F-455B-9970-5D89C95975E6}"/>
                  </a:ext>
                </a:extLst>
              </p:cNvPr>
              <p:cNvGrpSpPr/>
              <p:nvPr/>
            </p:nvGrpSpPr>
            <p:grpSpPr>
              <a:xfrm>
                <a:off x="7434909" y="4741070"/>
                <a:ext cx="98098" cy="136884"/>
                <a:chOff x="1599941" y="1796144"/>
                <a:chExt cx="92869" cy="178007"/>
              </a:xfrm>
            </p:grpSpPr>
            <p:sp>
              <p:nvSpPr>
                <p:cNvPr id="198" name="楕円 197">
                  <a:extLst>
                    <a:ext uri="{FF2B5EF4-FFF2-40B4-BE49-F238E27FC236}">
                      <a16:creationId xmlns:a16="http://schemas.microsoft.com/office/drawing/2014/main" id="{C42B24F8-686F-4E05-8808-B45DFDC22977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円: 塗りつぶしなし 198">
                  <a:extLst>
                    <a:ext uri="{FF2B5EF4-FFF2-40B4-BE49-F238E27FC236}">
                      <a16:creationId xmlns:a16="http://schemas.microsoft.com/office/drawing/2014/main" id="{683B5842-2D62-4A14-ABC0-D6437BF321AE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E8965150-58A4-46AE-965C-2E91A0C1C198}"/>
                  </a:ext>
                </a:extLst>
              </p:cNvPr>
              <p:cNvGrpSpPr/>
              <p:nvPr/>
            </p:nvGrpSpPr>
            <p:grpSpPr>
              <a:xfrm>
                <a:off x="7774162" y="4741070"/>
                <a:ext cx="133188" cy="136884"/>
                <a:chOff x="1599941" y="1796144"/>
                <a:chExt cx="92869" cy="178007"/>
              </a:xfrm>
            </p:grpSpPr>
            <p:sp>
              <p:nvSpPr>
                <p:cNvPr id="196" name="楕円 195">
                  <a:extLst>
                    <a:ext uri="{FF2B5EF4-FFF2-40B4-BE49-F238E27FC236}">
                      <a16:creationId xmlns:a16="http://schemas.microsoft.com/office/drawing/2014/main" id="{D4D2231C-DE0D-4FEF-AB35-FE4B7774C8FB}"/>
                    </a:ext>
                  </a:extLst>
                </p:cNvPr>
                <p:cNvSpPr/>
                <p:nvPr/>
              </p:nvSpPr>
              <p:spPr>
                <a:xfrm>
                  <a:off x="1612805" y="1812812"/>
                  <a:ext cx="65600" cy="1501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円: 塗りつぶしなし 196">
                  <a:extLst>
                    <a:ext uri="{FF2B5EF4-FFF2-40B4-BE49-F238E27FC236}">
                      <a16:creationId xmlns:a16="http://schemas.microsoft.com/office/drawing/2014/main" id="{90EAFFBB-FB42-496C-91F8-198A9059A746}"/>
                    </a:ext>
                  </a:extLst>
                </p:cNvPr>
                <p:cNvSpPr/>
                <p:nvPr/>
              </p:nvSpPr>
              <p:spPr>
                <a:xfrm>
                  <a:off x="1599941" y="1796144"/>
                  <a:ext cx="92869" cy="178007"/>
                </a:xfrm>
                <a:prstGeom prst="don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B9B6C238-2F26-4917-8C0A-5C88A385A404}"/>
                  </a:ext>
                </a:extLst>
              </p:cNvPr>
              <p:cNvSpPr/>
              <p:nvPr/>
            </p:nvSpPr>
            <p:spPr>
              <a:xfrm>
                <a:off x="7661400" y="4494507"/>
                <a:ext cx="172845" cy="253114"/>
              </a:xfrm>
              <a:custGeom>
                <a:avLst/>
                <a:gdLst>
                  <a:gd name="connsiteX0" fmla="*/ 316282 w 374516"/>
                  <a:gd name="connsiteY0" fmla="*/ 0 h 592166"/>
                  <a:gd name="connsiteX1" fmla="*/ 374516 w 374516"/>
                  <a:gd name="connsiteY1" fmla="*/ 0 h 592166"/>
                  <a:gd name="connsiteX2" fmla="*/ 374516 w 374516"/>
                  <a:gd name="connsiteY2" fmla="*/ 290033 h 592166"/>
                  <a:gd name="connsiteX3" fmla="*/ 316282 w 374516"/>
                  <a:gd name="connsiteY3" fmla="*/ 290033 h 592166"/>
                  <a:gd name="connsiteX4" fmla="*/ 210854 w 374516"/>
                  <a:gd name="connsiteY4" fmla="*/ 0 h 592166"/>
                  <a:gd name="connsiteX5" fmla="*/ 269088 w 374516"/>
                  <a:gd name="connsiteY5" fmla="*/ 0 h 592166"/>
                  <a:gd name="connsiteX6" fmla="*/ 269088 w 374516"/>
                  <a:gd name="connsiteY6" fmla="*/ 467042 h 592166"/>
                  <a:gd name="connsiteX7" fmla="*/ 210854 w 374516"/>
                  <a:gd name="connsiteY7" fmla="*/ 467042 h 592166"/>
                  <a:gd name="connsiteX8" fmla="*/ 105427 w 374516"/>
                  <a:gd name="connsiteY8" fmla="*/ 0 h 592166"/>
                  <a:gd name="connsiteX9" fmla="*/ 163661 w 374516"/>
                  <a:gd name="connsiteY9" fmla="*/ 0 h 592166"/>
                  <a:gd name="connsiteX10" fmla="*/ 163661 w 374516"/>
                  <a:gd name="connsiteY10" fmla="*/ 390307 h 592166"/>
                  <a:gd name="connsiteX11" fmla="*/ 105427 w 374516"/>
                  <a:gd name="connsiteY11" fmla="*/ 390307 h 592166"/>
                  <a:gd name="connsiteX12" fmla="*/ 0 w 374516"/>
                  <a:gd name="connsiteY12" fmla="*/ 0 h 592166"/>
                  <a:gd name="connsiteX13" fmla="*/ 58234 w 374516"/>
                  <a:gd name="connsiteY13" fmla="*/ 0 h 592166"/>
                  <a:gd name="connsiteX14" fmla="*/ 58234 w 374516"/>
                  <a:gd name="connsiteY14" fmla="*/ 592166 h 592166"/>
                  <a:gd name="connsiteX15" fmla="*/ 0 w 374516"/>
                  <a:gd name="connsiteY15" fmla="*/ 592166 h 59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74516" h="592166">
                    <a:moveTo>
                      <a:pt x="316282" y="0"/>
                    </a:moveTo>
                    <a:lnTo>
                      <a:pt x="374516" y="0"/>
                    </a:lnTo>
                    <a:lnTo>
                      <a:pt x="374516" y="290033"/>
                    </a:lnTo>
                    <a:lnTo>
                      <a:pt x="316282" y="290033"/>
                    </a:lnTo>
                    <a:close/>
                    <a:moveTo>
                      <a:pt x="210854" y="0"/>
                    </a:moveTo>
                    <a:lnTo>
                      <a:pt x="269088" y="0"/>
                    </a:lnTo>
                    <a:lnTo>
                      <a:pt x="269088" y="467042"/>
                    </a:lnTo>
                    <a:lnTo>
                      <a:pt x="210854" y="467042"/>
                    </a:lnTo>
                    <a:close/>
                    <a:moveTo>
                      <a:pt x="105427" y="0"/>
                    </a:moveTo>
                    <a:lnTo>
                      <a:pt x="163661" y="0"/>
                    </a:lnTo>
                    <a:lnTo>
                      <a:pt x="163661" y="390307"/>
                    </a:lnTo>
                    <a:lnTo>
                      <a:pt x="105427" y="390307"/>
                    </a:lnTo>
                    <a:close/>
                    <a:moveTo>
                      <a:pt x="0" y="0"/>
                    </a:moveTo>
                    <a:lnTo>
                      <a:pt x="58234" y="0"/>
                    </a:lnTo>
                    <a:lnTo>
                      <a:pt x="58234" y="592166"/>
                    </a:lnTo>
                    <a:lnTo>
                      <a:pt x="0" y="59216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0" name="円/楕円 27">
              <a:extLst>
                <a:ext uri="{FF2B5EF4-FFF2-40B4-BE49-F238E27FC236}">
                  <a16:creationId xmlns:a16="http://schemas.microsoft.com/office/drawing/2014/main" id="{52136CEC-8100-4034-8A13-6CB6E5A45BB6}"/>
                </a:ext>
              </a:extLst>
            </p:cNvPr>
            <p:cNvSpPr/>
            <p:nvPr/>
          </p:nvSpPr>
          <p:spPr>
            <a:xfrm rot="13943616">
              <a:off x="7447238" y="5108224"/>
              <a:ext cx="121244" cy="3354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263 w 3210681"/>
                <a:gd name="connsiteY0" fmla="*/ 27522 h 373807"/>
                <a:gd name="connsiteX1" fmla="*/ 1702573 w 3210681"/>
                <a:gd name="connsiteY1" fmla="*/ 101140 h 373807"/>
                <a:gd name="connsiteX2" fmla="*/ 3210681 w 3210681"/>
                <a:gd name="connsiteY2" fmla="*/ 27522 h 373807"/>
                <a:gd name="connsiteX3" fmla="*/ 1605472 w 3210681"/>
                <a:gd name="connsiteY3" fmla="*/ 373807 h 373807"/>
                <a:gd name="connsiteX4" fmla="*/ 263 w 3210681"/>
                <a:gd name="connsiteY4" fmla="*/ 27522 h 373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681" h="373807">
                  <a:moveTo>
                    <a:pt x="263" y="27522"/>
                  </a:moveTo>
                  <a:cubicBezTo>
                    <a:pt x="16446" y="-17922"/>
                    <a:pt x="816041" y="101140"/>
                    <a:pt x="1702573" y="101140"/>
                  </a:cubicBezTo>
                  <a:cubicBezTo>
                    <a:pt x="2589105" y="101140"/>
                    <a:pt x="3210681" y="-63720"/>
                    <a:pt x="3210681" y="27522"/>
                  </a:cubicBezTo>
                  <a:cubicBezTo>
                    <a:pt x="3210681" y="118764"/>
                    <a:pt x="2492004" y="373807"/>
                    <a:pt x="1605472" y="373807"/>
                  </a:cubicBezTo>
                  <a:cubicBezTo>
                    <a:pt x="718940" y="373807"/>
                    <a:pt x="-15920" y="72966"/>
                    <a:pt x="263" y="2752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pptxd37_やつれた顔の子供、女の子のイラスト</dc:title>
  <dc:subject>pptxd37_やつれた顔の子供、女の子のイラスト</dc:subject>
  <dc:creator>でじけろお</dc:creator>
  <cp:revision>1</cp:revision>
  <dcterms:created xsi:type="dcterms:W3CDTF">2018-05-20T00:31:01Z</dcterms:created>
  <dcterms:modified xsi:type="dcterms:W3CDTF">2020-03-14T16:39:41Z</dcterms:modified>
  <cp:version>1</cp:version>
</cp:coreProperties>
</file>